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08" r:id="rId4"/>
  </p:sldMasterIdLst>
  <p:notesMasterIdLst>
    <p:notesMasterId r:id="rId21"/>
  </p:notesMasterIdLst>
  <p:sldIdLst>
    <p:sldId id="270" r:id="rId5"/>
    <p:sldId id="385" r:id="rId6"/>
    <p:sldId id="369" r:id="rId7"/>
    <p:sldId id="373" r:id="rId8"/>
    <p:sldId id="367" r:id="rId9"/>
    <p:sldId id="273" r:id="rId10"/>
    <p:sldId id="386" r:id="rId11"/>
    <p:sldId id="368" r:id="rId12"/>
    <p:sldId id="374" r:id="rId13"/>
    <p:sldId id="271" r:id="rId14"/>
    <p:sldId id="381" r:id="rId15"/>
    <p:sldId id="387" r:id="rId16"/>
    <p:sldId id="388" r:id="rId17"/>
    <p:sldId id="272" r:id="rId18"/>
    <p:sldId id="371" r:id="rId19"/>
    <p:sldId id="317"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
      <p:font typeface="Open Sans Light" panose="020B0306030504020204" pitchFamily="34" charset="0"/>
      <p:regular r:id="rId30"/>
      <p:italic r:id="rId31"/>
    </p:embeddedFont>
    <p:embeddedFont>
      <p:font typeface="Open Sans SemiBold" panose="020B0706030804020204" pitchFamily="34" charset="0"/>
      <p:bold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5120" userDrawn="1">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r:id="rId96" roundtripDataSignature="AMtx7mhwcKKEmO1IcRjqZcDruULJY9xin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378C4B-033A-4D7C-E55F-A5D46CD4B6F9}" name="Stratford, Jenny" initials="SJ" userId="S::jenny.stratford@pearson.com::4d24f31e-9aa0-41dd-9d2b-3edc26af59f2" providerId="AD"/>
  <p188:author id="{46575666-81EA-20BF-ADE6-36B1CAADCADF}" name="Sian Owen" initials="SO" userId="S::Sian.Owen1@pearson.com::400155ae-fefe-425d-9090-fed55e0d0b9b" providerId="AD"/>
  <p188:author id="{DDE6916C-3896-DCDB-96A1-3CF0AA542FEE}" name="Baker, Jane" initials="BJ" userId="S::jane.baker@pearson.com::4c497c83-72ad-4d96-a841-a6e6da1b5633" providerId="AD"/>
  <p188:author id="{7C3AB876-5EA0-7443-EC45-14BF05687AB4}" name="Sarah Radford" initials="SR" userId="S::sarah.radford1@pearson.com::92e3bed9-60ef-4e56-9778-f2928f9a76b5" providerId="AD"/>
  <p188:author id="{607B977D-4BBF-A57A-6F03-89EE18EB52E6}" name="Riddle, Claire" initials="RC" userId="S::claire.riddle@pearson.com::c3f683ab-2ef4-48fc-8425-de8aa349a33c" providerId="AD"/>
  <p188:author id="{8A977B95-EE65-3B42-D224-31C5BA42DED1}" name="Spencer, Joanna" initials="SJ" userId="S::joanna.spencer@pearson.com::d8ebd294-42ac-40e8-8df2-dc42e7924743" providerId="AD"/>
  <p188:author id="{C1FDBCB6-9E8A-6405-A5E0-9A609A539984}" name="Craddock, Michelle" initials="CM" userId="S::michelle.craddock@pearson.com::7f6bf826-a8f7-4d25-afa0-7a9082f5d5c0" providerId="AD"/>
  <p188:author id="{976F99C0-47BF-F4EA-CF98-019B23D03827}" name="Emmett, James" initials="EJ" userId="S::James.Emmett@pearson.com::46bd5816-59a1-41f3-bc62-ffa95f680cc5" providerId="AD"/>
  <p188:author id="{07B241C7-7E0E-6129-6D78-27C9A9EECD19}" name="Stiles, Katherine" initials="SK" userId="S::katherine.stiles@pearson.com::9337bafe-f066-4b29-a652-6ae340b8929b" providerId="AD"/>
  <p188:author id="{AC09FFCF-62FD-6931-540C-93235564776E}" name="Bird, Keith" initials="BK" userId="S::keith.bird@pearson.com::2433b01b-e393-4f97-96f6-aa61962a2ac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0DE557-FF50-498C-B52E-0E83CDD735CB}" v="5" dt="2022-06-16T12:27:47.480"/>
    <p1510:client id="{39C3F85B-DDED-0022-6C51-A2105D20D230}" v="23" dt="2022-06-16T13:10:32.789"/>
    <p1510:client id="{4BC17701-A6F7-4B34-A3DD-DCE80BB3FDF4}" v="1" dt="2022-06-16T13:11:26.598"/>
    <p1510:client id="{93C34675-34CE-DD37-9881-2820F2AC3973}" v="47" dt="2022-06-15T13:22:53.639"/>
    <p1510:client id="{C9262F50-D467-4BB3-8843-4F22FA5B5506}" v="723" dt="2022-06-15T14:05:48.5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guide orient="horz" pos="216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21" Type="http://schemas.openxmlformats.org/officeDocument/2006/relationships/notesMaster" Target="notesMasters/notesMaster1.xml"/><Relationship Id="rId97"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96"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10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99" Type="http://schemas.openxmlformats.org/officeDocument/2006/relationships/theme" Target="theme/theme1.xml"/><Relationship Id="rId10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100" Type="http://schemas.openxmlformats.org/officeDocument/2006/relationships/tableStyles" Target="tableStyles.xml"/><Relationship Id="rId8" Type="http://schemas.openxmlformats.org/officeDocument/2006/relationships/slide" Target="slides/slide4.xml"/><Relationship Id="rId98" Type="http://schemas.openxmlformats.org/officeDocument/2006/relationships/viewProps" Target="viewProp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6bb699999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g6bb6999995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notes"/>
          <p:cNvSpPr txBox="1">
            <a:spLocks noGrp="1"/>
          </p:cNvSpPr>
          <p:nvPr>
            <p:ph type="body" idx="1"/>
          </p:nvPr>
        </p:nvSpPr>
        <p:spPr>
          <a:xfrm>
            <a:off x="1124744" y="4343400"/>
            <a:ext cx="46086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endParaRPr sz="1100">
              <a:solidFill>
                <a:srgbClr val="222222"/>
              </a:solidFill>
              <a:latin typeface="Open Sans"/>
              <a:ea typeface="Open Sans"/>
              <a:cs typeface="Open Sans"/>
              <a:sym typeface="Open Sans"/>
            </a:endParaRPr>
          </a:p>
        </p:txBody>
      </p:sp>
      <p:sp>
        <p:nvSpPr>
          <p:cNvPr id="437" name="Google Shape;4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6745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notes"/>
          <p:cNvSpPr txBox="1">
            <a:spLocks noGrp="1"/>
          </p:cNvSpPr>
          <p:nvPr>
            <p:ph type="body" idx="1"/>
          </p:nvPr>
        </p:nvSpPr>
        <p:spPr>
          <a:xfrm>
            <a:off x="1124744" y="4343400"/>
            <a:ext cx="46086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endParaRPr sz="1100">
              <a:solidFill>
                <a:srgbClr val="222222"/>
              </a:solidFill>
              <a:latin typeface="Open Sans"/>
              <a:ea typeface="Open Sans"/>
              <a:cs typeface="Open Sans"/>
              <a:sym typeface="Open Sans"/>
            </a:endParaRPr>
          </a:p>
        </p:txBody>
      </p:sp>
      <p:sp>
        <p:nvSpPr>
          <p:cNvPr id="437" name="Google Shape;4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1664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notes"/>
          <p:cNvSpPr txBox="1">
            <a:spLocks noGrp="1"/>
          </p:cNvSpPr>
          <p:nvPr>
            <p:ph type="body" idx="1"/>
          </p:nvPr>
        </p:nvSpPr>
        <p:spPr>
          <a:xfrm>
            <a:off x="1124744" y="4343400"/>
            <a:ext cx="46086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endParaRPr sz="1100">
              <a:solidFill>
                <a:srgbClr val="222222"/>
              </a:solidFill>
              <a:latin typeface="Open Sans"/>
              <a:ea typeface="Open Sans"/>
              <a:cs typeface="Open Sans"/>
              <a:sym typeface="Open Sans"/>
            </a:endParaRPr>
          </a:p>
        </p:txBody>
      </p:sp>
      <p:sp>
        <p:nvSpPr>
          <p:cNvPr id="437" name="Google Shape;4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3955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notes"/>
          <p:cNvSpPr txBox="1">
            <a:spLocks noGrp="1"/>
          </p:cNvSpPr>
          <p:nvPr>
            <p:ph type="body" idx="1"/>
          </p:nvPr>
        </p:nvSpPr>
        <p:spPr>
          <a:xfrm>
            <a:off x="1124744" y="4343400"/>
            <a:ext cx="46086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endParaRPr sz="1100">
              <a:solidFill>
                <a:srgbClr val="222222"/>
              </a:solidFill>
              <a:latin typeface="Open Sans"/>
              <a:ea typeface="Open Sans"/>
              <a:cs typeface="Open Sans"/>
              <a:sym typeface="Open Sans"/>
            </a:endParaRPr>
          </a:p>
        </p:txBody>
      </p:sp>
      <p:sp>
        <p:nvSpPr>
          <p:cNvPr id="437" name="Google Shape;4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6306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notes"/>
          <p:cNvSpPr txBox="1">
            <a:spLocks noGrp="1"/>
          </p:cNvSpPr>
          <p:nvPr>
            <p:ph type="body" idx="1"/>
          </p:nvPr>
        </p:nvSpPr>
        <p:spPr>
          <a:xfrm>
            <a:off x="1124744" y="4343400"/>
            <a:ext cx="46086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endParaRPr sz="1100">
              <a:solidFill>
                <a:srgbClr val="222222"/>
              </a:solidFill>
              <a:latin typeface="Open Sans"/>
              <a:ea typeface="Open Sans"/>
              <a:cs typeface="Open Sans"/>
              <a:sym typeface="Open Sans"/>
            </a:endParaRPr>
          </a:p>
        </p:txBody>
      </p:sp>
      <p:sp>
        <p:nvSpPr>
          <p:cNvPr id="437" name="Google Shape;4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360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notes"/>
          <p:cNvSpPr txBox="1">
            <a:spLocks noGrp="1"/>
          </p:cNvSpPr>
          <p:nvPr>
            <p:ph type="body" idx="1"/>
          </p:nvPr>
        </p:nvSpPr>
        <p:spPr>
          <a:xfrm>
            <a:off x="1124744" y="4343400"/>
            <a:ext cx="46086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endParaRPr sz="1100">
              <a:solidFill>
                <a:srgbClr val="222222"/>
              </a:solidFill>
              <a:latin typeface="Open Sans"/>
              <a:ea typeface="Open Sans"/>
              <a:cs typeface="Open Sans"/>
              <a:sym typeface="Open Sans"/>
            </a:endParaRPr>
          </a:p>
        </p:txBody>
      </p:sp>
      <p:sp>
        <p:nvSpPr>
          <p:cNvPr id="437" name="Google Shape;4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88685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notes"/>
          <p:cNvSpPr txBox="1">
            <a:spLocks noGrp="1"/>
          </p:cNvSpPr>
          <p:nvPr>
            <p:ph type="body" idx="1"/>
          </p:nvPr>
        </p:nvSpPr>
        <p:spPr>
          <a:xfrm>
            <a:off x="1124744" y="4343400"/>
            <a:ext cx="46086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endParaRPr sz="1100">
              <a:solidFill>
                <a:srgbClr val="222222"/>
              </a:solidFill>
              <a:latin typeface="Open Sans"/>
              <a:ea typeface="Open Sans"/>
              <a:cs typeface="Open Sans"/>
              <a:sym typeface="Open Sans"/>
            </a:endParaRPr>
          </a:p>
        </p:txBody>
      </p:sp>
      <p:sp>
        <p:nvSpPr>
          <p:cNvPr id="437" name="Google Shape;4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0346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notes"/>
          <p:cNvSpPr txBox="1">
            <a:spLocks noGrp="1"/>
          </p:cNvSpPr>
          <p:nvPr>
            <p:ph type="body" idx="1"/>
          </p:nvPr>
        </p:nvSpPr>
        <p:spPr>
          <a:xfrm>
            <a:off x="1124744" y="4343400"/>
            <a:ext cx="46086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endParaRPr sz="1100">
              <a:solidFill>
                <a:srgbClr val="222222"/>
              </a:solidFill>
              <a:latin typeface="Open Sans"/>
              <a:ea typeface="Open Sans"/>
              <a:cs typeface="Open Sans"/>
              <a:sym typeface="Open Sans"/>
            </a:endParaRPr>
          </a:p>
        </p:txBody>
      </p:sp>
      <p:sp>
        <p:nvSpPr>
          <p:cNvPr id="437" name="Google Shape;4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51622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notes"/>
          <p:cNvSpPr txBox="1">
            <a:spLocks noGrp="1"/>
          </p:cNvSpPr>
          <p:nvPr>
            <p:ph type="body" idx="1"/>
          </p:nvPr>
        </p:nvSpPr>
        <p:spPr>
          <a:xfrm>
            <a:off x="1124744" y="4343400"/>
            <a:ext cx="46086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endParaRPr sz="1100">
              <a:solidFill>
                <a:srgbClr val="222222"/>
              </a:solidFill>
              <a:latin typeface="Open Sans"/>
              <a:ea typeface="Open Sans"/>
              <a:cs typeface="Open Sans"/>
              <a:sym typeface="Open Sans"/>
            </a:endParaRPr>
          </a:p>
        </p:txBody>
      </p:sp>
      <p:sp>
        <p:nvSpPr>
          <p:cNvPr id="437" name="Google Shape;4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3262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notes"/>
          <p:cNvSpPr txBox="1">
            <a:spLocks noGrp="1"/>
          </p:cNvSpPr>
          <p:nvPr>
            <p:ph type="body" idx="1"/>
          </p:nvPr>
        </p:nvSpPr>
        <p:spPr>
          <a:xfrm>
            <a:off x="1124744" y="4343400"/>
            <a:ext cx="46086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endParaRPr sz="1100">
              <a:solidFill>
                <a:srgbClr val="222222"/>
              </a:solidFill>
              <a:latin typeface="Open Sans"/>
              <a:ea typeface="Open Sans"/>
              <a:cs typeface="Open Sans"/>
              <a:sym typeface="Open Sans"/>
            </a:endParaRPr>
          </a:p>
        </p:txBody>
      </p:sp>
      <p:sp>
        <p:nvSpPr>
          <p:cNvPr id="437" name="Google Shape;4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64739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notes"/>
          <p:cNvSpPr txBox="1">
            <a:spLocks noGrp="1"/>
          </p:cNvSpPr>
          <p:nvPr>
            <p:ph type="body" idx="1"/>
          </p:nvPr>
        </p:nvSpPr>
        <p:spPr>
          <a:xfrm>
            <a:off x="1124744" y="4343400"/>
            <a:ext cx="46086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endParaRPr sz="1100">
              <a:solidFill>
                <a:srgbClr val="222222"/>
              </a:solidFill>
              <a:latin typeface="Open Sans"/>
              <a:ea typeface="Open Sans"/>
              <a:cs typeface="Open Sans"/>
              <a:sym typeface="Open Sans"/>
            </a:endParaRPr>
          </a:p>
        </p:txBody>
      </p:sp>
      <p:sp>
        <p:nvSpPr>
          <p:cNvPr id="437" name="Google Shape;4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211503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A woman working on a laptop on a table.&#10;&#10;Description automatically generated with low confidence">
            <a:extLst>
              <a:ext uri="{FF2B5EF4-FFF2-40B4-BE49-F238E27FC236}">
                <a16:creationId xmlns:a16="http://schemas.microsoft.com/office/drawing/2014/main" id="{E108760E-2A64-6C42-8F96-E7682515D21A}"/>
              </a:ext>
            </a:extLst>
          </p:cNvPr>
          <p:cNvPicPr>
            <a:picLocks noChangeAspect="1"/>
          </p:cNvPicPr>
          <p:nvPr userDrawn="1"/>
        </p:nvPicPr>
        <p:blipFill rotWithShape="1">
          <a:blip r:embed="rId2"/>
          <a:srcRect/>
          <a:stretch/>
        </p:blipFill>
        <p:spPr>
          <a:xfrm>
            <a:off x="1905000" y="0"/>
            <a:ext cx="10287000" cy="6858000"/>
          </a:xfrm>
          <a:prstGeom prst="rect">
            <a:avLst/>
          </a:prstGeom>
        </p:spPr>
      </p:pic>
      <p:sp>
        <p:nvSpPr>
          <p:cNvPr id="6" name="Rectangle 5">
            <a:extLst>
              <a:ext uri="{FF2B5EF4-FFF2-40B4-BE49-F238E27FC236}">
                <a16:creationId xmlns:a16="http://schemas.microsoft.com/office/drawing/2014/main" id="{163B64CE-4EAB-F044-B85C-68C7BCA1FD88}"/>
              </a:ext>
            </a:extLst>
          </p:cNvPr>
          <p:cNvSpPr/>
          <p:nvPr/>
        </p:nvSpPr>
        <p:spPr>
          <a:xfrm>
            <a:off x="989013" y="577850"/>
            <a:ext cx="4094163" cy="3663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pic>
        <p:nvPicPr>
          <p:cNvPr id="7" name="Picture 6" descr="Pearson Logo&#10;&#10;Description automatically generated with medium confidence">
            <a:extLst>
              <a:ext uri="{FF2B5EF4-FFF2-40B4-BE49-F238E27FC236}">
                <a16:creationId xmlns:a16="http://schemas.microsoft.com/office/drawing/2014/main" id="{3AB65259-F1A0-2A4F-B433-2D30793D518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4314" y="5497513"/>
            <a:ext cx="15478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965932B0-A39E-F54F-8DD4-F827A2104A80}"/>
              </a:ext>
            </a:extLst>
          </p:cNvPr>
          <p:cNvCxnSpPr>
            <a:cxnSpLocks/>
          </p:cNvCxnSpPr>
          <p:nvPr/>
        </p:nvCxnSpPr>
        <p:spPr>
          <a:xfrm>
            <a:off x="989013" y="565150"/>
            <a:ext cx="0" cy="367665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624DE9C-5609-3C40-8934-CCB095F5310D}"/>
              </a:ext>
            </a:extLst>
          </p:cNvPr>
          <p:cNvSpPr>
            <a:spLocks noGrp="1"/>
          </p:cNvSpPr>
          <p:nvPr>
            <p:ph type="sldNum" sz="quarter" idx="10"/>
          </p:nvPr>
        </p:nvSpPr>
        <p:spPr>
          <a:xfrm>
            <a:off x="9275763" y="6488115"/>
            <a:ext cx="2743200" cy="365125"/>
          </a:xfrm>
        </p:spPr>
        <p:txBody>
          <a:bodyPr/>
          <a:lstStyle>
            <a:lvl1pPr>
              <a:defRPr/>
            </a:lvl1pPr>
          </a:lstStyle>
          <a:p>
            <a:pPr>
              <a:defRPr/>
            </a:pPr>
            <a:fld id="{3A223C01-11D7-E049-8252-D38AEC7B21E1}" type="slidenum">
              <a:rPr lang="en-US"/>
              <a:pPr>
                <a:defRPr/>
              </a:pPr>
              <a:t>‹#›</a:t>
            </a:fld>
            <a:endParaRPr lang="en-US"/>
          </a:p>
        </p:txBody>
      </p:sp>
      <p:sp>
        <p:nvSpPr>
          <p:cNvPr id="16" name="Subtitle 2"/>
          <p:cNvSpPr>
            <a:spLocks noGrp="1"/>
          </p:cNvSpPr>
          <p:nvPr>
            <p:ph type="subTitle" idx="1"/>
          </p:nvPr>
        </p:nvSpPr>
        <p:spPr>
          <a:xfrm>
            <a:off x="1107441" y="3027683"/>
            <a:ext cx="3809993" cy="1168399"/>
          </a:xfrm>
          <a:prstGeom prst="rect">
            <a:avLst/>
          </a:prstGeom>
          <a:noFill/>
        </p:spPr>
        <p:txBody>
          <a:bodyPr/>
          <a:lstStyle>
            <a:lvl1pPr marL="0" indent="0" algn="l">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2" name="Title 1"/>
          <p:cNvSpPr>
            <a:spLocks noGrp="1"/>
          </p:cNvSpPr>
          <p:nvPr>
            <p:ph type="title"/>
          </p:nvPr>
        </p:nvSpPr>
        <p:spPr>
          <a:xfrm>
            <a:off x="1104765" y="700406"/>
            <a:ext cx="3822835" cy="226631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7521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accen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B21293-6FA6-7445-BD11-05A0ADD6C222}"/>
              </a:ext>
            </a:extLst>
          </p:cNvPr>
          <p:cNvSpPr/>
          <p:nvPr/>
        </p:nvSpPr>
        <p:spPr>
          <a:xfrm>
            <a:off x="11142922" y="555627"/>
            <a:ext cx="1049079" cy="11588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cxnSp>
        <p:nvCxnSpPr>
          <p:cNvPr id="5" name="Straight Connector 4">
            <a:extLst>
              <a:ext uri="{FF2B5EF4-FFF2-40B4-BE49-F238E27FC236}">
                <a16:creationId xmlns:a16="http://schemas.microsoft.com/office/drawing/2014/main" id="{A9563D79-D413-6C4E-AF46-45AD23481DA0}"/>
              </a:ext>
            </a:extLst>
          </p:cNvPr>
          <p:cNvCxnSpPr>
            <a:cxnSpLocks/>
          </p:cNvCxnSpPr>
          <p:nvPr/>
        </p:nvCxnSpPr>
        <p:spPr>
          <a:xfrm>
            <a:off x="11131549" y="555627"/>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B6DE9E4-24AE-FD46-93D2-E9B05008A6D5}"/>
              </a:ext>
            </a:extLst>
          </p:cNvPr>
          <p:cNvSpPr>
            <a:spLocks noGrp="1"/>
          </p:cNvSpPr>
          <p:nvPr>
            <p:ph type="sldNum" sz="quarter" idx="15"/>
          </p:nvPr>
        </p:nvSpPr>
        <p:spPr/>
        <p:txBody>
          <a:bodyPr/>
          <a:lstStyle>
            <a:lvl1pPr>
              <a:defRPr/>
            </a:lvl1pPr>
          </a:lstStyle>
          <a:p>
            <a:pPr>
              <a:defRPr/>
            </a:pPr>
            <a:fld id="{449BB740-7204-9B4C-9E22-6EC5FC26FE50}" type="slidenum">
              <a:rPr lang="en-US"/>
              <a:pPr>
                <a:defRPr/>
              </a:pPr>
              <a:t>‹#›</a:t>
            </a:fld>
            <a:endParaRPr lang="en-US"/>
          </a:p>
        </p:txBody>
      </p:sp>
      <p:sp>
        <p:nvSpPr>
          <p:cNvPr id="8" name="Text Placeholder 3"/>
          <p:cNvSpPr>
            <a:spLocks noGrp="1"/>
          </p:cNvSpPr>
          <p:nvPr>
            <p:ph type="body" sz="half" idx="14"/>
          </p:nvPr>
        </p:nvSpPr>
        <p:spPr>
          <a:xfrm>
            <a:off x="1000849" y="1778000"/>
            <a:ext cx="9966872" cy="3978778"/>
          </a:xfrm>
          <a:prstGeom prst="rect">
            <a:avLst/>
          </a:prstGeom>
        </p:spPr>
        <p:txBody>
          <a:bodyPr>
            <a:normAutofit/>
          </a:bodyPr>
          <a:lstStyle>
            <a:lvl1pPr marL="0" marR="0" indent="0" algn="l" defTabSz="514350" rtl="0" eaLnBrk="1" fontAlgn="auto" latinLnBrk="0" hangingPunct="1">
              <a:lnSpc>
                <a:spcPct val="90000"/>
              </a:lnSpc>
              <a:spcBef>
                <a:spcPts val="563"/>
              </a:spcBef>
              <a:spcAft>
                <a:spcPts val="900"/>
              </a:spcAft>
              <a:buClrTx/>
              <a:buSzTx/>
              <a:buFontTx/>
              <a:buNone/>
              <a:tabLst/>
              <a:defRPr sz="1200" b="0" i="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800"/>
            </a:lvl2pPr>
            <a:lvl3pPr marL="514350" indent="0">
              <a:buNone/>
              <a:defRPr sz="700"/>
            </a:lvl3pPr>
            <a:lvl4pPr marL="771525" indent="0">
              <a:buNone/>
              <a:defRPr sz="600"/>
            </a:lvl4pPr>
            <a:lvl5pPr marL="1028700" indent="0">
              <a:buNone/>
              <a:defRPr sz="600"/>
            </a:lvl5pPr>
            <a:lvl6pPr marL="1285875" indent="0">
              <a:buNone/>
              <a:defRPr sz="600"/>
            </a:lvl6pPr>
            <a:lvl7pPr marL="1543050" indent="0">
              <a:buNone/>
              <a:defRPr sz="600"/>
            </a:lvl7pPr>
            <a:lvl8pPr marL="1800225" indent="0">
              <a:buNone/>
              <a:defRPr sz="600"/>
            </a:lvl8pPr>
            <a:lvl9pPr marL="2057400" indent="0">
              <a:buNone/>
              <a:defRPr sz="600"/>
            </a:lvl9pPr>
          </a:lstStyle>
          <a:p>
            <a:pPr lvl="0"/>
            <a:r>
              <a:rPr lang="en-US"/>
              <a:t>Click to edit Master text styles</a:t>
            </a:r>
          </a:p>
          <a:p>
            <a:pPr marL="0" marR="0" lvl="0" indent="0" algn="l" defTabSz="514350" rtl="0" eaLnBrk="1" fontAlgn="auto" latinLnBrk="0" hangingPunct="1">
              <a:lnSpc>
                <a:spcPct val="90000"/>
              </a:lnSpc>
              <a:spcBef>
                <a:spcPts val="563"/>
              </a:spcBef>
              <a:spcAft>
                <a:spcPts val="900"/>
              </a:spcAft>
              <a:buClrTx/>
              <a:buSzTx/>
              <a:buFontTx/>
              <a:buNone/>
              <a:tabLst/>
              <a:defRPr/>
            </a:pPr>
            <a:r>
              <a:rPr lang="en-US"/>
              <a:t>Click to edit Master text styles</a:t>
            </a:r>
          </a:p>
          <a:p>
            <a:pPr lvl="0"/>
            <a:endParaRPr lang="en-US"/>
          </a:p>
        </p:txBody>
      </p:sp>
      <p:sp>
        <p:nvSpPr>
          <p:cNvPr id="3" name="Title 1"/>
          <p:cNvSpPr>
            <a:spLocks noGrp="1"/>
          </p:cNvSpPr>
          <p:nvPr>
            <p:ph type="title"/>
          </p:nvPr>
        </p:nvSpPr>
        <p:spPr>
          <a:xfrm>
            <a:off x="1000850" y="571500"/>
            <a:ext cx="9966871" cy="1119188"/>
          </a:xfrm>
          <a:prstGeom prst="rect">
            <a:avLst/>
          </a:prstGeom>
        </p:spPr>
        <p:txBody>
          <a:bodyPr anchor="ctr" anchorCtr="0">
            <a:normAutofit/>
          </a:bodyPr>
          <a:lstStyle>
            <a:lvl1pPr>
              <a:defRPr sz="2700"/>
            </a:lvl1pPr>
          </a:lstStyle>
          <a:p>
            <a:r>
              <a:rPr lang="en-US"/>
              <a:t>Click to edit Master title style</a:t>
            </a:r>
          </a:p>
        </p:txBody>
      </p:sp>
    </p:spTree>
    <p:extLst>
      <p:ext uri="{BB962C8B-B14F-4D97-AF65-F5344CB8AC3E}">
        <p14:creationId xmlns:p14="http://schemas.microsoft.com/office/powerpoint/2010/main" val="615993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_ 2 column bulle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D6D37C-7584-E94F-BD5E-47BD8D71902C}"/>
              </a:ext>
            </a:extLst>
          </p:cNvPr>
          <p:cNvSpPr/>
          <p:nvPr/>
        </p:nvSpPr>
        <p:spPr>
          <a:xfrm>
            <a:off x="0" y="555627"/>
            <a:ext cx="1019175" cy="11588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cxnSp>
        <p:nvCxnSpPr>
          <p:cNvPr id="6" name="Straight Connector 5">
            <a:extLst>
              <a:ext uri="{FF2B5EF4-FFF2-40B4-BE49-F238E27FC236}">
                <a16:creationId xmlns:a16="http://schemas.microsoft.com/office/drawing/2014/main" id="{77829038-C33E-E14F-A39E-A9A3AB5CFBF1}"/>
              </a:ext>
            </a:extLst>
          </p:cNvPr>
          <p:cNvCxnSpPr>
            <a:cxnSpLocks/>
          </p:cNvCxnSpPr>
          <p:nvPr/>
        </p:nvCxnSpPr>
        <p:spPr>
          <a:xfrm>
            <a:off x="1036639" y="555627"/>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683BD36-B2E0-E34D-A0C0-77A7165923F9}"/>
              </a:ext>
            </a:extLst>
          </p:cNvPr>
          <p:cNvSpPr>
            <a:spLocks noGrp="1"/>
          </p:cNvSpPr>
          <p:nvPr>
            <p:ph type="sldNum" sz="quarter" idx="16"/>
          </p:nvPr>
        </p:nvSpPr>
        <p:spPr/>
        <p:txBody>
          <a:bodyPr/>
          <a:lstStyle>
            <a:lvl1pPr>
              <a:defRPr/>
            </a:lvl1pPr>
          </a:lstStyle>
          <a:p>
            <a:pPr>
              <a:defRPr/>
            </a:pPr>
            <a:fld id="{16F0F2AA-7572-DC4D-AB68-865F32F517C3}" type="slidenum">
              <a:rPr lang="en-US"/>
              <a:pPr>
                <a:defRPr/>
              </a:pPr>
              <a:t>‹#›</a:t>
            </a:fld>
            <a:endParaRPr lang="en-US"/>
          </a:p>
        </p:txBody>
      </p:sp>
      <p:sp>
        <p:nvSpPr>
          <p:cNvPr id="9" name="Text Placeholder 3"/>
          <p:cNvSpPr>
            <a:spLocks noGrp="1"/>
          </p:cNvSpPr>
          <p:nvPr>
            <p:ph type="body" sz="half" idx="15"/>
          </p:nvPr>
        </p:nvSpPr>
        <p:spPr>
          <a:xfrm>
            <a:off x="6096000" y="1828800"/>
            <a:ext cx="4748720" cy="3927978"/>
          </a:xfrm>
          <a:prstGeom prst="rect">
            <a:avLst/>
          </a:prstGeom>
        </p:spPr>
        <p:txBody>
          <a:bodyPr>
            <a:normAutofit/>
          </a:bodyPr>
          <a:lstStyle>
            <a:lvl1pPr marL="214313" marR="0" indent="-214313" algn="l" defTabSz="514350" rtl="0" eaLnBrk="1" fontAlgn="auto" latinLnBrk="0" hangingPunct="1">
              <a:lnSpc>
                <a:spcPct val="90000"/>
              </a:lnSpc>
              <a:spcBef>
                <a:spcPts val="563"/>
              </a:spcBef>
              <a:spcAft>
                <a:spcPts val="900"/>
              </a:spcAft>
              <a:buClrTx/>
              <a:buSzTx/>
              <a:buFont typeface="Arial" panose="020B0604020202020204" pitchFamily="34" charset="0"/>
              <a:buChar char="•"/>
              <a:tabLst/>
              <a:defRPr sz="1200" b="0" i="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800"/>
            </a:lvl2pPr>
            <a:lvl3pPr marL="514350" indent="0">
              <a:buNone/>
              <a:defRPr sz="700"/>
            </a:lvl3pPr>
            <a:lvl4pPr marL="771525" indent="0">
              <a:buNone/>
              <a:defRPr sz="600"/>
            </a:lvl4pPr>
            <a:lvl5pPr marL="1028700" indent="0">
              <a:buNone/>
              <a:defRPr sz="600"/>
            </a:lvl5pPr>
            <a:lvl6pPr marL="1285875" indent="0">
              <a:buNone/>
              <a:defRPr sz="600"/>
            </a:lvl6pPr>
            <a:lvl7pPr marL="1543050" indent="0">
              <a:buNone/>
              <a:defRPr sz="600"/>
            </a:lvl7pPr>
            <a:lvl8pPr marL="1800225" indent="0">
              <a:buNone/>
              <a:defRPr sz="600"/>
            </a:lvl8pPr>
            <a:lvl9pPr marL="2057400" indent="0">
              <a:buNone/>
              <a:defRPr sz="600"/>
            </a:lvl9pPr>
          </a:lstStyle>
          <a:p>
            <a:pPr marL="214313" marR="0" lvl="0" indent="-214313" algn="l" defTabSz="514350" rtl="0" eaLnBrk="1" fontAlgn="auto" latinLnBrk="0" hangingPunct="1">
              <a:lnSpc>
                <a:spcPct val="90000"/>
              </a:lnSpc>
              <a:spcBef>
                <a:spcPts val="563"/>
              </a:spcBef>
              <a:spcAft>
                <a:spcPts val="900"/>
              </a:spcAft>
              <a:buClrTx/>
              <a:buSzTx/>
              <a:buFont typeface="Arial" panose="020B0604020202020204" pitchFamily="34" charset="0"/>
              <a:buChar char="•"/>
              <a:tabLst/>
              <a:defRPr/>
            </a:pPr>
            <a:r>
              <a:rPr lang="en-US"/>
              <a:t>Click to edit Master text styles</a:t>
            </a:r>
          </a:p>
          <a:p>
            <a:pPr marL="214313" marR="0" lvl="0" indent="-214313" algn="l" defTabSz="514350" rtl="0" eaLnBrk="1" fontAlgn="auto" latinLnBrk="0" hangingPunct="1">
              <a:lnSpc>
                <a:spcPct val="90000"/>
              </a:lnSpc>
              <a:spcBef>
                <a:spcPts val="563"/>
              </a:spcBef>
              <a:spcAft>
                <a:spcPts val="900"/>
              </a:spcAft>
              <a:buClrTx/>
              <a:buSzTx/>
              <a:buFont typeface="Arial" panose="020B0604020202020204" pitchFamily="34" charset="0"/>
              <a:buChar char="•"/>
              <a:tabLst/>
              <a:defRPr/>
            </a:pPr>
            <a:r>
              <a:rPr lang="en-US"/>
              <a:t>Click to edit Master text styles</a:t>
            </a:r>
          </a:p>
          <a:p>
            <a:pPr lvl="0"/>
            <a:endParaRPr lang="en-US"/>
          </a:p>
        </p:txBody>
      </p:sp>
      <p:sp>
        <p:nvSpPr>
          <p:cNvPr id="8" name="Text Placeholder 3"/>
          <p:cNvSpPr>
            <a:spLocks noGrp="1"/>
          </p:cNvSpPr>
          <p:nvPr>
            <p:ph type="body" sz="half" idx="14"/>
          </p:nvPr>
        </p:nvSpPr>
        <p:spPr>
          <a:xfrm>
            <a:off x="1183731" y="1828800"/>
            <a:ext cx="4748720" cy="3927978"/>
          </a:xfrm>
          <a:prstGeom prst="rect">
            <a:avLst/>
          </a:prstGeom>
        </p:spPr>
        <p:txBody>
          <a:bodyPr>
            <a:normAutofit/>
          </a:bodyPr>
          <a:lstStyle>
            <a:lvl1pPr marL="214313" marR="0" indent="-214313" algn="l" defTabSz="514350" rtl="0" eaLnBrk="1" fontAlgn="auto" latinLnBrk="0" hangingPunct="1">
              <a:lnSpc>
                <a:spcPct val="90000"/>
              </a:lnSpc>
              <a:spcBef>
                <a:spcPts val="563"/>
              </a:spcBef>
              <a:spcAft>
                <a:spcPts val="900"/>
              </a:spcAft>
              <a:buClrTx/>
              <a:buSzTx/>
              <a:buFont typeface="Arial" panose="020B0604020202020204" pitchFamily="34" charset="0"/>
              <a:buChar char="•"/>
              <a:tabLst/>
              <a:defRPr sz="1200" b="0" i="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800"/>
            </a:lvl2pPr>
            <a:lvl3pPr marL="514350" indent="0">
              <a:buNone/>
              <a:defRPr sz="700"/>
            </a:lvl3pPr>
            <a:lvl4pPr marL="771525" indent="0">
              <a:buNone/>
              <a:defRPr sz="600"/>
            </a:lvl4pPr>
            <a:lvl5pPr marL="1028700" indent="0">
              <a:buNone/>
              <a:defRPr sz="600"/>
            </a:lvl5pPr>
            <a:lvl6pPr marL="1285875" indent="0">
              <a:buNone/>
              <a:defRPr sz="600"/>
            </a:lvl6pPr>
            <a:lvl7pPr marL="1543050" indent="0">
              <a:buNone/>
              <a:defRPr sz="600"/>
            </a:lvl7pPr>
            <a:lvl8pPr marL="1800225" indent="0">
              <a:buNone/>
              <a:defRPr sz="600"/>
            </a:lvl8pPr>
            <a:lvl9pPr marL="2057400" indent="0">
              <a:buNone/>
              <a:defRPr sz="600"/>
            </a:lvl9pPr>
          </a:lstStyle>
          <a:p>
            <a:pPr lvl="0"/>
            <a:r>
              <a:rPr lang="en-US"/>
              <a:t>Click to edit Master text styles</a:t>
            </a:r>
          </a:p>
          <a:p>
            <a:pPr marL="214313" marR="0" lvl="0" indent="-214313" algn="l" defTabSz="514350" rtl="0" eaLnBrk="1" fontAlgn="auto" latinLnBrk="0" hangingPunct="1">
              <a:lnSpc>
                <a:spcPct val="90000"/>
              </a:lnSpc>
              <a:spcBef>
                <a:spcPts val="563"/>
              </a:spcBef>
              <a:spcAft>
                <a:spcPts val="900"/>
              </a:spcAft>
              <a:buClrTx/>
              <a:buSzTx/>
              <a:buFont typeface="Arial" panose="020B0604020202020204" pitchFamily="34" charset="0"/>
              <a:buChar char="•"/>
              <a:tabLst/>
              <a:defRPr/>
            </a:pPr>
            <a:r>
              <a:rPr lang="en-US"/>
              <a:t>Click to edit Master text styles</a:t>
            </a:r>
          </a:p>
          <a:p>
            <a:pPr lvl="0"/>
            <a:endParaRPr lang="en-US"/>
          </a:p>
        </p:txBody>
      </p:sp>
      <p:sp>
        <p:nvSpPr>
          <p:cNvPr id="3" name="Title 1"/>
          <p:cNvSpPr>
            <a:spLocks noGrp="1"/>
          </p:cNvSpPr>
          <p:nvPr>
            <p:ph type="title"/>
          </p:nvPr>
        </p:nvSpPr>
        <p:spPr>
          <a:xfrm>
            <a:off x="1183730" y="571500"/>
            <a:ext cx="9966871" cy="1119188"/>
          </a:xfrm>
          <a:prstGeom prst="rect">
            <a:avLst/>
          </a:prstGeom>
        </p:spPr>
        <p:txBody>
          <a:bodyPr anchor="ctr" anchorCtr="0">
            <a:normAutofit/>
          </a:bodyPr>
          <a:lstStyle>
            <a:lvl1pPr>
              <a:defRPr sz="2700"/>
            </a:lvl1pPr>
          </a:lstStyle>
          <a:p>
            <a:r>
              <a:rPr lang="en-US"/>
              <a:t>Click to edit Master title style</a:t>
            </a:r>
          </a:p>
        </p:txBody>
      </p:sp>
    </p:spTree>
    <p:extLst>
      <p:ext uri="{BB962C8B-B14F-4D97-AF65-F5344CB8AC3E}">
        <p14:creationId xmlns:p14="http://schemas.microsoft.com/office/powerpoint/2010/main" val="352671682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with photo 1">
    <p:spTree>
      <p:nvGrpSpPr>
        <p:cNvPr id="1" name=""/>
        <p:cNvGrpSpPr/>
        <p:nvPr/>
      </p:nvGrpSpPr>
      <p:grpSpPr>
        <a:xfrm>
          <a:off x="0" y="0"/>
          <a:ext cx="0" cy="0"/>
          <a:chOff x="0" y="0"/>
          <a:chExt cx="0" cy="0"/>
        </a:xfrm>
      </p:grpSpPr>
      <p:pic>
        <p:nvPicPr>
          <p:cNvPr id="3" name="Picture 2" descr="Three people looking at a piece of paper&#10;&#10;Description automatically generated with low confidence">
            <a:extLst>
              <a:ext uri="{FF2B5EF4-FFF2-40B4-BE49-F238E27FC236}">
                <a16:creationId xmlns:a16="http://schemas.microsoft.com/office/drawing/2014/main" id="{6D0442BF-1B48-8B43-BC34-80C73F38FC7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226367" y="2"/>
            <a:ext cx="8885581" cy="5705061"/>
          </a:xfrm>
          <a:prstGeom prst="rect">
            <a:avLst/>
          </a:prstGeom>
        </p:spPr>
      </p:pic>
      <p:sp>
        <p:nvSpPr>
          <p:cNvPr id="14" name="Rectangle 13">
            <a:extLst>
              <a:ext uri="{FF2B5EF4-FFF2-40B4-BE49-F238E27FC236}">
                <a16:creationId xmlns:a16="http://schemas.microsoft.com/office/drawing/2014/main" id="{D3A46BF2-4302-0B48-8AEA-10EA3FBA8BDD}"/>
              </a:ext>
            </a:extLst>
          </p:cNvPr>
          <p:cNvSpPr/>
          <p:nvPr userDrawn="1"/>
        </p:nvSpPr>
        <p:spPr>
          <a:xfrm>
            <a:off x="0" y="2257065"/>
            <a:ext cx="4064000" cy="46009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
        <p:nvSpPr>
          <p:cNvPr id="4" name="Rectangle 3">
            <a:extLst>
              <a:ext uri="{FF2B5EF4-FFF2-40B4-BE49-F238E27FC236}">
                <a16:creationId xmlns:a16="http://schemas.microsoft.com/office/drawing/2014/main" id="{443023CC-B05B-804F-A031-47090036ADC9}"/>
              </a:ext>
            </a:extLst>
          </p:cNvPr>
          <p:cNvSpPr/>
          <p:nvPr/>
        </p:nvSpPr>
        <p:spPr>
          <a:xfrm>
            <a:off x="10208821" y="2"/>
            <a:ext cx="1983179" cy="16981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sp>
        <p:nvSpPr>
          <p:cNvPr id="6" name="Rectangle 5">
            <a:extLst>
              <a:ext uri="{FF2B5EF4-FFF2-40B4-BE49-F238E27FC236}">
                <a16:creationId xmlns:a16="http://schemas.microsoft.com/office/drawing/2014/main" id="{E0773250-8295-4A4A-B23C-4614C545CBF4}"/>
              </a:ext>
            </a:extLst>
          </p:cNvPr>
          <p:cNvSpPr/>
          <p:nvPr/>
        </p:nvSpPr>
        <p:spPr>
          <a:xfrm>
            <a:off x="674559" y="1678330"/>
            <a:ext cx="4418304" cy="4675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cxnSp>
        <p:nvCxnSpPr>
          <p:cNvPr id="16" name="Straight Connector 15">
            <a:extLst>
              <a:ext uri="{FF2B5EF4-FFF2-40B4-BE49-F238E27FC236}">
                <a16:creationId xmlns:a16="http://schemas.microsoft.com/office/drawing/2014/main" id="{CBA35C7A-29D6-D040-9CCD-0B926B59CEBE}"/>
              </a:ext>
            </a:extLst>
          </p:cNvPr>
          <p:cNvCxnSpPr/>
          <p:nvPr userDrawn="1"/>
        </p:nvCxnSpPr>
        <p:spPr>
          <a:xfrm>
            <a:off x="686917" y="1678329"/>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14"/>
          </p:nvPr>
        </p:nvSpPr>
        <p:spPr>
          <a:xfrm>
            <a:off x="839451" y="3429000"/>
            <a:ext cx="4149240" cy="2775030"/>
          </a:xfrm>
          <a:prstGeom prst="rect">
            <a:avLst/>
          </a:prstGeom>
        </p:spPr>
        <p:txBody>
          <a:bodyPr>
            <a:normAutofit/>
          </a:bodyPr>
          <a:lstStyle>
            <a:lvl1pPr marL="0" marR="0" indent="0" algn="l" defTabSz="514350" rtl="0" eaLnBrk="1" fontAlgn="auto" latinLnBrk="0" hangingPunct="1">
              <a:lnSpc>
                <a:spcPct val="90000"/>
              </a:lnSpc>
              <a:spcBef>
                <a:spcPts val="563"/>
              </a:spcBef>
              <a:spcAft>
                <a:spcPts val="900"/>
              </a:spcAft>
              <a:buClrTx/>
              <a:buSzTx/>
              <a:buFontTx/>
              <a:buNone/>
              <a:tabLst/>
              <a:defRPr sz="1200" b="0" i="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800"/>
            </a:lvl2pPr>
            <a:lvl3pPr marL="514350" indent="0">
              <a:buNone/>
              <a:defRPr sz="700"/>
            </a:lvl3pPr>
            <a:lvl4pPr marL="771525" indent="0">
              <a:buNone/>
              <a:defRPr sz="600"/>
            </a:lvl4pPr>
            <a:lvl5pPr marL="1028700" indent="0">
              <a:buNone/>
              <a:defRPr sz="600"/>
            </a:lvl5pPr>
            <a:lvl6pPr marL="1285875" indent="0">
              <a:buNone/>
              <a:defRPr sz="600"/>
            </a:lvl6pPr>
            <a:lvl7pPr marL="1543050" indent="0">
              <a:buNone/>
              <a:defRPr sz="600"/>
            </a:lvl7pPr>
            <a:lvl8pPr marL="1800225" indent="0">
              <a:buNone/>
              <a:defRPr sz="600"/>
            </a:lvl8pPr>
            <a:lvl9pPr marL="2057400" indent="0">
              <a:buNone/>
              <a:defRPr sz="600"/>
            </a:lvl9pPr>
          </a:lstStyle>
          <a:p>
            <a:pPr lvl="0"/>
            <a:endParaRPr lang="en-US"/>
          </a:p>
        </p:txBody>
      </p:sp>
      <p:sp>
        <p:nvSpPr>
          <p:cNvPr id="5" name="Title 1"/>
          <p:cNvSpPr>
            <a:spLocks noGrp="1"/>
          </p:cNvSpPr>
          <p:nvPr>
            <p:ph type="title"/>
          </p:nvPr>
        </p:nvSpPr>
        <p:spPr>
          <a:xfrm>
            <a:off x="839449" y="1793267"/>
            <a:ext cx="4146891" cy="1635735"/>
          </a:xfrm>
          <a:prstGeom prst="rect">
            <a:avLst/>
          </a:prstGeom>
        </p:spPr>
        <p:txBody>
          <a:bodyPr anchor="ctr" anchorCtr="0">
            <a:normAutofit/>
          </a:bodyPr>
          <a:lstStyle>
            <a:lvl1pPr>
              <a:defRPr sz="2700"/>
            </a:lvl1pPr>
          </a:lstStyle>
          <a:p>
            <a:r>
              <a:rPr lang="en-US"/>
              <a:t>Click to edit Master title style</a:t>
            </a:r>
          </a:p>
        </p:txBody>
      </p:sp>
    </p:spTree>
    <p:extLst>
      <p:ext uri="{BB962C8B-B14F-4D97-AF65-F5344CB8AC3E}">
        <p14:creationId xmlns:p14="http://schemas.microsoft.com/office/powerpoint/2010/main" val="3616671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with photo 1.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E96EC9-A5FE-9449-A973-644128A0E481}"/>
              </a:ext>
            </a:extLst>
          </p:cNvPr>
          <p:cNvSpPr/>
          <p:nvPr userDrawn="1"/>
        </p:nvSpPr>
        <p:spPr>
          <a:xfrm>
            <a:off x="2291788" y="1"/>
            <a:ext cx="8916445" cy="57121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sp>
        <p:nvSpPr>
          <p:cNvPr id="12" name="Picture Placeholder 15">
            <a:extLst>
              <a:ext uri="{FF2B5EF4-FFF2-40B4-BE49-F238E27FC236}">
                <a16:creationId xmlns:a16="http://schemas.microsoft.com/office/drawing/2014/main" id="{9B41BB31-88FF-E84E-BE7D-9BF8BFD31B46}"/>
              </a:ext>
            </a:extLst>
          </p:cNvPr>
          <p:cNvSpPr>
            <a:spLocks noGrp="1"/>
          </p:cNvSpPr>
          <p:nvPr>
            <p:ph type="pic" sz="quarter" idx="11" hasCustomPrompt="1"/>
          </p:nvPr>
        </p:nvSpPr>
        <p:spPr>
          <a:xfrm>
            <a:off x="2286001" y="1"/>
            <a:ext cx="8922775" cy="5707626"/>
          </a:xfrm>
          <a:prstGeom prst="rect">
            <a:avLst/>
          </a:prstGeom>
          <a:solidFill>
            <a:schemeClr val="bg2">
              <a:lumMod val="75000"/>
            </a:schemeClr>
          </a:solidFill>
        </p:spPr>
        <p:txBody>
          <a:bodyPr anchor="ctr"/>
          <a:lstStyle>
            <a:lvl1pPr marL="0" indent="0" algn="ctr">
              <a:buNone/>
              <a:defRPr/>
            </a:lvl1pPr>
          </a:lstStyle>
          <a:p>
            <a:r>
              <a:rPr lang="en-US"/>
              <a:t>Click to insert a picture</a:t>
            </a:r>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Tree>
    <p:extLst>
      <p:ext uri="{BB962C8B-B14F-4D97-AF65-F5344CB8AC3E}">
        <p14:creationId xmlns:p14="http://schemas.microsoft.com/office/powerpoint/2010/main" val="3541712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with photo 1.3">
    <p:spTree>
      <p:nvGrpSpPr>
        <p:cNvPr id="1" name=""/>
        <p:cNvGrpSpPr/>
        <p:nvPr/>
      </p:nvGrpSpPr>
      <p:grpSpPr>
        <a:xfrm>
          <a:off x="0" y="0"/>
          <a:ext cx="0" cy="0"/>
          <a:chOff x="0" y="0"/>
          <a:chExt cx="0" cy="0"/>
        </a:xfrm>
      </p:grpSpPr>
      <p:pic>
        <p:nvPicPr>
          <p:cNvPr id="3" name="Picture 2" descr="A learner writing an a glass wall with a marker&#10;&#10;Description automatically generated">
            <a:extLst>
              <a:ext uri="{FF2B5EF4-FFF2-40B4-BE49-F238E27FC236}">
                <a16:creationId xmlns:a16="http://schemas.microsoft.com/office/drawing/2014/main" id="{0E494689-C6C2-A64B-8C35-09134E0C51D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83" r="-1"/>
          <a:stretch/>
        </p:blipFill>
        <p:spPr>
          <a:xfrm>
            <a:off x="974035" y="2"/>
            <a:ext cx="9093867" cy="5705061"/>
          </a:xfrm>
          <a:prstGeom prst="rect">
            <a:avLst/>
          </a:prstGeom>
        </p:spPr>
      </p:pic>
      <p:sp>
        <p:nvSpPr>
          <p:cNvPr id="14" name="Rectangle 13">
            <a:extLst>
              <a:ext uri="{FF2B5EF4-FFF2-40B4-BE49-F238E27FC236}">
                <a16:creationId xmlns:a16="http://schemas.microsoft.com/office/drawing/2014/main" id="{D3A46BF2-4302-0B48-8AEA-10EA3FBA8BDD}"/>
              </a:ext>
            </a:extLst>
          </p:cNvPr>
          <p:cNvSpPr/>
          <p:nvPr userDrawn="1"/>
        </p:nvSpPr>
        <p:spPr>
          <a:xfrm>
            <a:off x="8166266" y="2257065"/>
            <a:ext cx="4025735" cy="46009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
        <p:nvSpPr>
          <p:cNvPr id="4" name="Rectangle 3">
            <a:extLst>
              <a:ext uri="{FF2B5EF4-FFF2-40B4-BE49-F238E27FC236}">
                <a16:creationId xmlns:a16="http://schemas.microsoft.com/office/drawing/2014/main" id="{443023CC-B05B-804F-A031-47090036ADC9}"/>
              </a:ext>
            </a:extLst>
          </p:cNvPr>
          <p:cNvSpPr/>
          <p:nvPr/>
        </p:nvSpPr>
        <p:spPr>
          <a:xfrm>
            <a:off x="1" y="2"/>
            <a:ext cx="1983179" cy="16981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sp>
        <p:nvSpPr>
          <p:cNvPr id="6" name="Rectangle 5">
            <a:extLst>
              <a:ext uri="{FF2B5EF4-FFF2-40B4-BE49-F238E27FC236}">
                <a16:creationId xmlns:a16="http://schemas.microsoft.com/office/drawing/2014/main" id="{E0773250-8295-4A4A-B23C-4614C545CBF4}"/>
              </a:ext>
            </a:extLst>
          </p:cNvPr>
          <p:cNvSpPr/>
          <p:nvPr/>
        </p:nvSpPr>
        <p:spPr>
          <a:xfrm>
            <a:off x="6992848" y="1678330"/>
            <a:ext cx="4684491" cy="4675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cxnSp>
        <p:nvCxnSpPr>
          <p:cNvPr id="16" name="Straight Connector 15">
            <a:extLst>
              <a:ext uri="{FF2B5EF4-FFF2-40B4-BE49-F238E27FC236}">
                <a16:creationId xmlns:a16="http://schemas.microsoft.com/office/drawing/2014/main" id="{CBA35C7A-29D6-D040-9CCD-0B926B59CEBE}"/>
              </a:ext>
            </a:extLst>
          </p:cNvPr>
          <p:cNvCxnSpPr/>
          <p:nvPr userDrawn="1"/>
        </p:nvCxnSpPr>
        <p:spPr>
          <a:xfrm>
            <a:off x="6997755" y="1678329"/>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14"/>
          </p:nvPr>
        </p:nvSpPr>
        <p:spPr>
          <a:xfrm>
            <a:off x="7136912" y="3429000"/>
            <a:ext cx="4300585" cy="2775030"/>
          </a:xfrm>
          <a:prstGeom prst="rect">
            <a:avLst/>
          </a:prstGeom>
        </p:spPr>
        <p:txBody>
          <a:bodyPr>
            <a:normAutofit/>
          </a:bodyPr>
          <a:lstStyle>
            <a:lvl1pPr marL="0" marR="0" indent="0" algn="l" defTabSz="514350" rtl="0" eaLnBrk="1" fontAlgn="auto" latinLnBrk="0" hangingPunct="1">
              <a:lnSpc>
                <a:spcPct val="90000"/>
              </a:lnSpc>
              <a:spcBef>
                <a:spcPts val="563"/>
              </a:spcBef>
              <a:spcAft>
                <a:spcPts val="900"/>
              </a:spcAft>
              <a:buClrTx/>
              <a:buSzTx/>
              <a:buFontTx/>
              <a:buNone/>
              <a:tabLst/>
              <a:defRPr sz="1200" b="0" i="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800"/>
            </a:lvl2pPr>
            <a:lvl3pPr marL="514350" indent="0">
              <a:buNone/>
              <a:defRPr sz="700"/>
            </a:lvl3pPr>
            <a:lvl4pPr marL="771525" indent="0">
              <a:buNone/>
              <a:defRPr sz="600"/>
            </a:lvl4pPr>
            <a:lvl5pPr marL="1028700" indent="0">
              <a:buNone/>
              <a:defRPr sz="600"/>
            </a:lvl5pPr>
            <a:lvl6pPr marL="1285875" indent="0">
              <a:buNone/>
              <a:defRPr sz="600"/>
            </a:lvl6pPr>
            <a:lvl7pPr marL="1543050" indent="0">
              <a:buNone/>
              <a:defRPr sz="600"/>
            </a:lvl7pPr>
            <a:lvl8pPr marL="1800225" indent="0">
              <a:buNone/>
              <a:defRPr sz="600"/>
            </a:lvl8pPr>
            <a:lvl9pPr marL="2057400" indent="0">
              <a:buNone/>
              <a:defRPr sz="600"/>
            </a:lvl9pPr>
          </a:lstStyle>
          <a:p>
            <a:pPr lvl="0"/>
            <a:endParaRPr lang="en-US"/>
          </a:p>
        </p:txBody>
      </p:sp>
      <p:sp>
        <p:nvSpPr>
          <p:cNvPr id="5" name="Title 1"/>
          <p:cNvSpPr>
            <a:spLocks noGrp="1"/>
          </p:cNvSpPr>
          <p:nvPr>
            <p:ph type="title"/>
          </p:nvPr>
        </p:nvSpPr>
        <p:spPr>
          <a:xfrm>
            <a:off x="7126163" y="1793267"/>
            <a:ext cx="4311332" cy="1635735"/>
          </a:xfrm>
          <a:prstGeom prst="rect">
            <a:avLst/>
          </a:prstGeom>
        </p:spPr>
        <p:txBody>
          <a:bodyPr anchor="ctr" anchorCtr="0">
            <a:normAutofit/>
          </a:bodyPr>
          <a:lstStyle>
            <a:lvl1pPr>
              <a:defRPr sz="2700"/>
            </a:lvl1pPr>
          </a:lstStyle>
          <a:p>
            <a:r>
              <a:rPr lang="en-US"/>
              <a:t>Click to edit Master title style</a:t>
            </a:r>
          </a:p>
        </p:txBody>
      </p:sp>
    </p:spTree>
    <p:extLst>
      <p:ext uri="{BB962C8B-B14F-4D97-AF65-F5344CB8AC3E}">
        <p14:creationId xmlns:p14="http://schemas.microsoft.com/office/powerpoint/2010/main" val="2109508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with photo 1.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E96EC9-A5FE-9449-A973-644128A0E481}"/>
              </a:ext>
            </a:extLst>
          </p:cNvPr>
          <p:cNvSpPr/>
          <p:nvPr userDrawn="1"/>
        </p:nvSpPr>
        <p:spPr>
          <a:xfrm>
            <a:off x="1211134" y="1"/>
            <a:ext cx="8916445" cy="57121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sp>
        <p:nvSpPr>
          <p:cNvPr id="12" name="Picture Placeholder 15">
            <a:extLst>
              <a:ext uri="{FF2B5EF4-FFF2-40B4-BE49-F238E27FC236}">
                <a16:creationId xmlns:a16="http://schemas.microsoft.com/office/drawing/2014/main" id="{6DFC91A5-4FBB-F44D-9464-12AEFAC9581B}"/>
              </a:ext>
            </a:extLst>
          </p:cNvPr>
          <p:cNvSpPr>
            <a:spLocks noGrp="1"/>
          </p:cNvSpPr>
          <p:nvPr>
            <p:ph type="pic" sz="quarter" idx="11" hasCustomPrompt="1"/>
          </p:nvPr>
        </p:nvSpPr>
        <p:spPr>
          <a:xfrm>
            <a:off x="1209370" y="1"/>
            <a:ext cx="8937521" cy="5707626"/>
          </a:xfrm>
          <a:prstGeom prst="rect">
            <a:avLst/>
          </a:prstGeom>
          <a:solidFill>
            <a:schemeClr val="bg2">
              <a:lumMod val="75000"/>
            </a:schemeClr>
          </a:solidFill>
        </p:spPr>
        <p:txBody>
          <a:bodyPr anchor="ctr"/>
          <a:lstStyle>
            <a:lvl1pPr marL="0" indent="0" algn="ctr">
              <a:buNone/>
              <a:defRPr/>
            </a:lvl1pPr>
          </a:lstStyle>
          <a:p>
            <a:r>
              <a:rPr lang="en-US"/>
              <a:t>Click to insert a picture</a:t>
            </a:r>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Tree>
    <p:extLst>
      <p:ext uri="{BB962C8B-B14F-4D97-AF65-F5344CB8AC3E}">
        <p14:creationId xmlns:p14="http://schemas.microsoft.com/office/powerpoint/2010/main" val="2954555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with photo 2">
    <p:spTree>
      <p:nvGrpSpPr>
        <p:cNvPr id="1" name=""/>
        <p:cNvGrpSpPr/>
        <p:nvPr/>
      </p:nvGrpSpPr>
      <p:grpSpPr>
        <a:xfrm>
          <a:off x="0" y="0"/>
          <a:ext cx="0" cy="0"/>
          <a:chOff x="0" y="0"/>
          <a:chExt cx="0" cy="0"/>
        </a:xfrm>
      </p:grpSpPr>
      <p:pic>
        <p:nvPicPr>
          <p:cNvPr id="3" name="Picture 2" descr="A learner on a spiral staircase using a laptop.&#10;&#10;Description automatically generated">
            <a:extLst>
              <a:ext uri="{FF2B5EF4-FFF2-40B4-BE49-F238E27FC236}">
                <a16:creationId xmlns:a16="http://schemas.microsoft.com/office/drawing/2014/main" id="{F3DC312F-B9C0-D744-AD30-A434A20A7DEF}"/>
              </a:ext>
            </a:extLst>
          </p:cNvPr>
          <p:cNvPicPr>
            <a:picLocks noChangeAspect="1"/>
          </p:cNvPicPr>
          <p:nvPr userDrawn="1"/>
        </p:nvPicPr>
        <p:blipFill>
          <a:blip r:embed="rId2"/>
          <a:stretch>
            <a:fillRect/>
          </a:stretch>
        </p:blipFill>
        <p:spPr>
          <a:xfrm>
            <a:off x="1901810" y="0"/>
            <a:ext cx="10290191" cy="6858000"/>
          </a:xfrm>
          <a:prstGeom prst="rect">
            <a:avLst/>
          </a:prstGeom>
        </p:spPr>
      </p:pic>
      <p:sp>
        <p:nvSpPr>
          <p:cNvPr id="5" name="Rectangle 4">
            <a:extLst>
              <a:ext uri="{FF2B5EF4-FFF2-40B4-BE49-F238E27FC236}">
                <a16:creationId xmlns:a16="http://schemas.microsoft.com/office/drawing/2014/main" id="{FB6487DB-31A3-3549-AFBF-3BABD3184ED2}"/>
              </a:ext>
            </a:extLst>
          </p:cNvPr>
          <p:cNvSpPr/>
          <p:nvPr/>
        </p:nvSpPr>
        <p:spPr>
          <a:xfrm>
            <a:off x="960439" y="574675"/>
            <a:ext cx="6135687" cy="507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cxnSp>
        <p:nvCxnSpPr>
          <p:cNvPr id="6" name="Straight Connector 5">
            <a:extLst>
              <a:ext uri="{FF2B5EF4-FFF2-40B4-BE49-F238E27FC236}">
                <a16:creationId xmlns:a16="http://schemas.microsoft.com/office/drawing/2014/main" id="{C622D27A-F32D-EB48-9A03-1735E67359D1}"/>
              </a:ext>
            </a:extLst>
          </p:cNvPr>
          <p:cNvCxnSpPr>
            <a:cxnSpLocks/>
          </p:cNvCxnSpPr>
          <p:nvPr/>
        </p:nvCxnSpPr>
        <p:spPr>
          <a:xfrm>
            <a:off x="960439" y="555625"/>
            <a:ext cx="0" cy="5164138"/>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B299BF0-56A4-6243-9705-509FD3434C3D}"/>
              </a:ext>
            </a:extLst>
          </p:cNvPr>
          <p:cNvSpPr>
            <a:spLocks noGrp="1"/>
          </p:cNvSpPr>
          <p:nvPr>
            <p:ph type="sldNum" sz="quarter" idx="15"/>
          </p:nvPr>
        </p:nvSpPr>
        <p:spPr/>
        <p:txBody>
          <a:bodyPr/>
          <a:lstStyle>
            <a:lvl1pPr>
              <a:defRPr/>
            </a:lvl1pPr>
          </a:lstStyle>
          <a:p>
            <a:pPr>
              <a:defRPr/>
            </a:pPr>
            <a:fld id="{6F595438-EECC-A345-B33C-CAAAFDC6CD59}" type="slidenum">
              <a:rPr lang="en-US"/>
              <a:pPr>
                <a:defRPr/>
              </a:pPr>
              <a:t>‹#›</a:t>
            </a:fld>
            <a:endParaRPr lang="en-US"/>
          </a:p>
        </p:txBody>
      </p:sp>
      <p:sp>
        <p:nvSpPr>
          <p:cNvPr id="11" name="Text Placeholder 3"/>
          <p:cNvSpPr>
            <a:spLocks noGrp="1"/>
          </p:cNvSpPr>
          <p:nvPr>
            <p:ph type="body" sz="half" idx="14"/>
          </p:nvPr>
        </p:nvSpPr>
        <p:spPr>
          <a:xfrm>
            <a:off x="1115997" y="2743200"/>
            <a:ext cx="5843604" cy="2777068"/>
          </a:xfrm>
          <a:prstGeom prst="rect">
            <a:avLst/>
          </a:prstGeom>
        </p:spPr>
        <p:txBody>
          <a:bodyPr>
            <a:normAutofit/>
          </a:bodyPr>
          <a:lstStyle>
            <a:lvl1pPr marL="0" marR="0" indent="0" algn="l" defTabSz="514350" rtl="0" eaLnBrk="1" fontAlgn="auto" latinLnBrk="0" hangingPunct="1">
              <a:lnSpc>
                <a:spcPct val="90000"/>
              </a:lnSpc>
              <a:spcBef>
                <a:spcPts val="563"/>
              </a:spcBef>
              <a:spcAft>
                <a:spcPts val="900"/>
              </a:spcAft>
              <a:buClrTx/>
              <a:buSzTx/>
              <a:buFontTx/>
              <a:buNone/>
              <a:tabLst/>
              <a:defRPr sz="1200" b="0" i="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800"/>
            </a:lvl2pPr>
            <a:lvl3pPr marL="514350" indent="0">
              <a:buNone/>
              <a:defRPr sz="700"/>
            </a:lvl3pPr>
            <a:lvl4pPr marL="771525" indent="0">
              <a:buNone/>
              <a:defRPr sz="600"/>
            </a:lvl4pPr>
            <a:lvl5pPr marL="1028700" indent="0">
              <a:buNone/>
              <a:defRPr sz="600"/>
            </a:lvl5pPr>
            <a:lvl6pPr marL="1285875" indent="0">
              <a:buNone/>
              <a:defRPr sz="600"/>
            </a:lvl6pPr>
            <a:lvl7pPr marL="1543050" indent="0">
              <a:buNone/>
              <a:defRPr sz="600"/>
            </a:lvl7pPr>
            <a:lvl8pPr marL="1800225" indent="0">
              <a:buNone/>
              <a:defRPr sz="600"/>
            </a:lvl8pPr>
            <a:lvl9pPr marL="2057400" indent="0">
              <a:buNone/>
              <a:defRPr sz="600"/>
            </a:lvl9pPr>
          </a:lstStyle>
          <a:p>
            <a:pPr lvl="0"/>
            <a:r>
              <a:rPr lang="en-US"/>
              <a:t>Click to edit Master text styles</a:t>
            </a:r>
          </a:p>
          <a:p>
            <a:pPr marL="0" marR="0" lvl="0" indent="0" algn="l" defTabSz="514350" rtl="0" eaLnBrk="1" fontAlgn="auto" latinLnBrk="0" hangingPunct="1">
              <a:lnSpc>
                <a:spcPct val="90000"/>
              </a:lnSpc>
              <a:spcBef>
                <a:spcPts val="563"/>
              </a:spcBef>
              <a:spcAft>
                <a:spcPts val="900"/>
              </a:spcAft>
              <a:buClrTx/>
              <a:buSzTx/>
              <a:buFontTx/>
              <a:buNone/>
              <a:tabLst/>
              <a:defRPr/>
            </a:pPr>
            <a:r>
              <a:rPr lang="en-US"/>
              <a:t>Click to edit Master text styles</a:t>
            </a:r>
          </a:p>
          <a:p>
            <a:pPr lvl="0"/>
            <a:endParaRPr lang="en-US"/>
          </a:p>
          <a:p>
            <a:pPr lvl="0"/>
            <a:endParaRPr lang="en-US"/>
          </a:p>
        </p:txBody>
      </p:sp>
      <p:sp>
        <p:nvSpPr>
          <p:cNvPr id="7" name="Title 1"/>
          <p:cNvSpPr>
            <a:spLocks noGrp="1"/>
          </p:cNvSpPr>
          <p:nvPr>
            <p:ph type="title"/>
          </p:nvPr>
        </p:nvSpPr>
        <p:spPr>
          <a:xfrm>
            <a:off x="1091285" y="738680"/>
            <a:ext cx="5839867" cy="1900052"/>
          </a:xfrm>
          <a:prstGeom prst="rect">
            <a:avLst/>
          </a:prstGeom>
        </p:spPr>
        <p:txBody>
          <a:bodyPr anchor="t" anchorCtr="0">
            <a:normAutofit/>
          </a:bodyPr>
          <a:lstStyle>
            <a:lvl1pPr>
              <a:defRPr sz="2700"/>
            </a:lvl1pPr>
          </a:lstStyle>
          <a:p>
            <a:r>
              <a:rPr lang="en-US"/>
              <a:t>Click to edit Master title style</a:t>
            </a:r>
          </a:p>
        </p:txBody>
      </p:sp>
    </p:spTree>
    <p:extLst>
      <p:ext uri="{BB962C8B-B14F-4D97-AF65-F5344CB8AC3E}">
        <p14:creationId xmlns:p14="http://schemas.microsoft.com/office/powerpoint/2010/main" val="3226305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with photo 2.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96A5E4-DFE4-AD45-BDAA-6B3F581EE98A}"/>
              </a:ext>
            </a:extLst>
          </p:cNvPr>
          <p:cNvSpPr/>
          <p:nvPr/>
        </p:nvSpPr>
        <p:spPr>
          <a:xfrm>
            <a:off x="2020888" y="6350"/>
            <a:ext cx="10280651" cy="68516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sp>
        <p:nvSpPr>
          <p:cNvPr id="9" name="Picture Placeholder 15">
            <a:extLst>
              <a:ext uri="{FF2B5EF4-FFF2-40B4-BE49-F238E27FC236}">
                <a16:creationId xmlns:a16="http://schemas.microsoft.com/office/drawing/2014/main" id="{BCAF36EB-7281-0542-A053-B16B67DBE880}"/>
              </a:ext>
            </a:extLst>
          </p:cNvPr>
          <p:cNvSpPr>
            <a:spLocks noGrp="1"/>
          </p:cNvSpPr>
          <p:nvPr>
            <p:ph type="pic" sz="quarter" idx="11" hasCustomPrompt="1"/>
          </p:nvPr>
        </p:nvSpPr>
        <p:spPr>
          <a:xfrm>
            <a:off x="2049718" y="2"/>
            <a:ext cx="10220325" cy="6843713"/>
          </a:xfrm>
          <a:prstGeom prst="rect">
            <a:avLst/>
          </a:prstGeom>
          <a:solidFill>
            <a:schemeClr val="bg2">
              <a:lumMod val="75000"/>
            </a:schemeClr>
          </a:solidFill>
        </p:spPr>
        <p:txBody>
          <a:bodyPr/>
          <a:lstStyle>
            <a:lvl1pPr marL="0" indent="0" algn="ctr">
              <a:buNone/>
              <a:defRPr/>
            </a:lvl1pPr>
          </a:lstStyle>
          <a:p>
            <a:r>
              <a:rPr lang="en-US"/>
              <a:t>Click to insert a picture</a:t>
            </a:r>
          </a:p>
        </p:txBody>
      </p:sp>
      <p:sp>
        <p:nvSpPr>
          <p:cNvPr id="10" name="Slide Number Placeholder 5">
            <a:extLst>
              <a:ext uri="{FF2B5EF4-FFF2-40B4-BE49-F238E27FC236}">
                <a16:creationId xmlns:a16="http://schemas.microsoft.com/office/drawing/2014/main" id="{1D01FEC8-19EE-7E49-B9A4-C8922CDD24A0}"/>
              </a:ext>
            </a:extLst>
          </p:cNvPr>
          <p:cNvSpPr>
            <a:spLocks noGrp="1"/>
          </p:cNvSpPr>
          <p:nvPr>
            <p:ph type="sldNum" sz="quarter" idx="15"/>
          </p:nvPr>
        </p:nvSpPr>
        <p:spPr/>
        <p:txBody>
          <a:bodyPr/>
          <a:lstStyle>
            <a:lvl1pPr>
              <a:defRPr/>
            </a:lvl1pPr>
          </a:lstStyle>
          <a:p>
            <a:pPr>
              <a:defRPr/>
            </a:pPr>
            <a:fld id="{A914E856-619C-2145-B9B7-7AECB542A099}" type="slidenum">
              <a:rPr lang="en-US"/>
              <a:pPr>
                <a:defRPr/>
              </a:pPr>
              <a:t>‹#›</a:t>
            </a:fld>
            <a:endParaRPr lang="en-US"/>
          </a:p>
        </p:txBody>
      </p:sp>
    </p:spTree>
    <p:extLst>
      <p:ext uri="{BB962C8B-B14F-4D97-AF65-F5344CB8AC3E}">
        <p14:creationId xmlns:p14="http://schemas.microsoft.com/office/powerpoint/2010/main" val="1289410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922B5C-BA05-9E4D-8439-B23F209A3742}"/>
              </a:ext>
            </a:extLst>
          </p:cNvPr>
          <p:cNvSpPr/>
          <p:nvPr/>
        </p:nvSpPr>
        <p:spPr>
          <a:xfrm>
            <a:off x="2028826" y="0"/>
            <a:ext cx="1016317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sp>
        <p:nvSpPr>
          <p:cNvPr id="4" name="Rectangle 3">
            <a:extLst>
              <a:ext uri="{FF2B5EF4-FFF2-40B4-BE49-F238E27FC236}">
                <a16:creationId xmlns:a16="http://schemas.microsoft.com/office/drawing/2014/main" id="{4A2CEFA8-BE9F-9B4F-90B8-37FFD3E0BCD9}"/>
              </a:ext>
            </a:extLst>
          </p:cNvPr>
          <p:cNvSpPr/>
          <p:nvPr/>
        </p:nvSpPr>
        <p:spPr>
          <a:xfrm>
            <a:off x="939800" y="1709738"/>
            <a:ext cx="6765925" cy="286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flipV="1">
            <a:off x="992188" y="1706563"/>
            <a:ext cx="0" cy="2887662"/>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630512D-8768-8140-AE61-8D3F982A0577}"/>
              </a:ext>
            </a:extLst>
          </p:cNvPr>
          <p:cNvSpPr>
            <a:spLocks noGrp="1"/>
          </p:cNvSpPr>
          <p:nvPr>
            <p:ph type="sldNum" sz="quarter" idx="10"/>
          </p:nvPr>
        </p:nvSpPr>
        <p:spPr/>
        <p:txBody>
          <a:bodyPr/>
          <a:lstStyle>
            <a:lvl1pPr>
              <a:defRPr/>
            </a:lvl1pPr>
          </a:lstStyle>
          <a:p>
            <a:pPr>
              <a:defRPr/>
            </a:pPr>
            <a:fld id="{C7D9D03B-B0CE-F149-B9E8-CD52DE1054E7}" type="slidenum">
              <a:rPr lang="en-US"/>
              <a:pPr>
                <a:defRPr/>
              </a:pPr>
              <a:t>‹#›</a:t>
            </a:fld>
            <a:endParaRPr lang="en-US"/>
          </a:p>
        </p:txBody>
      </p:sp>
      <p:sp>
        <p:nvSpPr>
          <p:cNvPr id="8" name="Title 1"/>
          <p:cNvSpPr>
            <a:spLocks noGrp="1"/>
          </p:cNvSpPr>
          <p:nvPr>
            <p:ph type="title" hasCustomPrompt="1"/>
          </p:nvPr>
        </p:nvSpPr>
        <p:spPr>
          <a:xfrm>
            <a:off x="1182030" y="1873407"/>
            <a:ext cx="6278137" cy="2531327"/>
          </a:xfrm>
          <a:prstGeom prst="rect">
            <a:avLst/>
          </a:prstGeom>
        </p:spPr>
        <p:txBody>
          <a:bodyPr anchor="ctr">
            <a:noAutofit/>
          </a:bodyPr>
          <a:lstStyle>
            <a:lvl1pPr algn="l">
              <a:defRPr sz="41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Divider title style</a:t>
            </a:r>
          </a:p>
        </p:txBody>
      </p:sp>
    </p:spTree>
    <p:extLst>
      <p:ext uri="{BB962C8B-B14F-4D97-AF65-F5344CB8AC3E}">
        <p14:creationId xmlns:p14="http://schemas.microsoft.com/office/powerpoint/2010/main" val="1025970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C28AE0-6FC5-9844-BF88-91D90E24F479}"/>
              </a:ext>
            </a:extLst>
          </p:cNvPr>
          <p:cNvSpPr/>
          <p:nvPr/>
        </p:nvSpPr>
        <p:spPr>
          <a:xfrm>
            <a:off x="4056065" y="0"/>
            <a:ext cx="4046537" cy="462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pic>
        <p:nvPicPr>
          <p:cNvPr id="3" name="Picture 3" descr="Pearson Logo&#10;&#10;Description automatically generated with medium confidence">
            <a:extLst>
              <a:ext uri="{FF2B5EF4-FFF2-40B4-BE49-F238E27FC236}">
                <a16:creationId xmlns:a16="http://schemas.microsoft.com/office/drawing/2014/main" id="{08A350FE-0EC2-E14A-9D3E-CB51507DCC5A}"/>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884613" y="1417638"/>
            <a:ext cx="4387851"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290F0966-B511-B84F-9F28-A57A718120A8}"/>
              </a:ext>
            </a:extLst>
          </p:cNvPr>
          <p:cNvSpPr>
            <a:spLocks noGrp="1"/>
          </p:cNvSpPr>
          <p:nvPr>
            <p:ph type="sldNum" sz="quarter" idx="10"/>
          </p:nvPr>
        </p:nvSpPr>
        <p:spPr/>
        <p:txBody>
          <a:bodyPr/>
          <a:lstStyle>
            <a:lvl1pPr>
              <a:defRPr/>
            </a:lvl1pPr>
          </a:lstStyle>
          <a:p>
            <a:pPr>
              <a:defRPr/>
            </a:pPr>
            <a:fld id="{CE280C5F-12B6-0A4C-9B93-F09F5C5E9F87}" type="slidenum">
              <a:rPr lang="en-US"/>
              <a:pPr>
                <a:defRPr/>
              </a:pPr>
              <a:t>‹#›</a:t>
            </a:fld>
            <a:endParaRPr lang="en-US"/>
          </a:p>
        </p:txBody>
      </p:sp>
    </p:spTree>
    <p:extLst>
      <p:ext uri="{BB962C8B-B14F-4D97-AF65-F5344CB8AC3E}">
        <p14:creationId xmlns:p14="http://schemas.microsoft.com/office/powerpoint/2010/main" val="1231809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1">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FA71FAE9-C1B8-B140-BFE5-1F27C052AFC0}"/>
              </a:ext>
            </a:extLst>
          </p:cNvPr>
          <p:cNvSpPr>
            <a:spLocks noGrp="1"/>
          </p:cNvSpPr>
          <p:nvPr>
            <p:ph type="pic" sz="quarter" idx="11" hasCustomPrompt="1"/>
          </p:nvPr>
        </p:nvSpPr>
        <p:spPr>
          <a:xfrm>
            <a:off x="1971676" y="14289"/>
            <a:ext cx="10220325" cy="6843713"/>
          </a:xfrm>
          <a:prstGeom prst="rect">
            <a:avLst/>
          </a:prstGeom>
          <a:solidFill>
            <a:schemeClr val="bg2">
              <a:lumMod val="75000"/>
            </a:schemeClr>
          </a:solidFill>
        </p:spPr>
        <p:txBody>
          <a:bodyPr anchor="ctr"/>
          <a:lstStyle>
            <a:lvl1pPr marL="0" indent="0" algn="ctr">
              <a:buNone/>
              <a:defRPr/>
            </a:lvl1pPr>
          </a:lstStyle>
          <a:p>
            <a:r>
              <a:rPr lang="en-US"/>
              <a:t>Click to insert a picture</a:t>
            </a:r>
          </a:p>
        </p:txBody>
      </p:sp>
      <p:pic>
        <p:nvPicPr>
          <p:cNvPr id="8" name="Picture 7" descr="Pearson Logo&#10;&#10;Description automatically generated with medium confidence">
            <a:extLst>
              <a:ext uri="{FF2B5EF4-FFF2-40B4-BE49-F238E27FC236}">
                <a16:creationId xmlns:a16="http://schemas.microsoft.com/office/drawing/2014/main" id="{DB102E86-1969-6D47-A759-4EFFEBD89B11}"/>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4314" y="5497513"/>
            <a:ext cx="15478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A300EF95-8460-5947-89D1-CA6AF8DAA081}"/>
              </a:ext>
            </a:extLst>
          </p:cNvPr>
          <p:cNvSpPr>
            <a:spLocks noGrp="1"/>
          </p:cNvSpPr>
          <p:nvPr>
            <p:ph type="sldNum" sz="quarter" idx="10"/>
          </p:nvPr>
        </p:nvSpPr>
        <p:spPr/>
        <p:txBody>
          <a:bodyPr/>
          <a:lstStyle>
            <a:lvl1pPr>
              <a:defRPr/>
            </a:lvl1pPr>
          </a:lstStyle>
          <a:p>
            <a:pPr>
              <a:defRPr/>
            </a:pPr>
            <a:fld id="{1BE0104A-9AB8-0446-89F9-4E3E478B7FB3}" type="slidenum">
              <a:rPr lang="en-US"/>
              <a:pPr>
                <a:defRPr/>
              </a:pPr>
              <a:t>‹#›</a:t>
            </a:fld>
            <a:endParaRPr lang="en-US"/>
          </a:p>
        </p:txBody>
      </p:sp>
    </p:spTree>
    <p:extLst>
      <p:ext uri="{BB962C8B-B14F-4D97-AF65-F5344CB8AC3E}">
        <p14:creationId xmlns:p14="http://schemas.microsoft.com/office/powerpoint/2010/main" val="296954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descr="A dark curly haired young woman wearing headphones working on a laptop.&#10;&#10;Description automatically generated">
            <a:extLst>
              <a:ext uri="{FF2B5EF4-FFF2-40B4-BE49-F238E27FC236}">
                <a16:creationId xmlns:a16="http://schemas.microsoft.com/office/drawing/2014/main" id="{1036BB36-3C99-C34C-B289-33A3A2B0EC2A}"/>
              </a:ext>
            </a:extLst>
          </p:cNvPr>
          <p:cNvPicPr>
            <a:picLocks noChangeAspect="1"/>
          </p:cNvPicPr>
          <p:nvPr userDrawn="1"/>
        </p:nvPicPr>
        <p:blipFill>
          <a:blip r:embed="rId2"/>
          <a:stretch>
            <a:fillRect/>
          </a:stretch>
        </p:blipFill>
        <p:spPr>
          <a:xfrm>
            <a:off x="1893506" y="11151"/>
            <a:ext cx="10298495" cy="6858000"/>
          </a:xfrm>
          <a:prstGeom prst="rect">
            <a:avLst/>
          </a:prstGeom>
        </p:spPr>
      </p:pic>
      <p:sp>
        <p:nvSpPr>
          <p:cNvPr id="4" name="Rectangle 3">
            <a:extLst>
              <a:ext uri="{FF2B5EF4-FFF2-40B4-BE49-F238E27FC236}">
                <a16:creationId xmlns:a16="http://schemas.microsoft.com/office/drawing/2014/main" id="{3D34DD50-A150-F346-8CA6-DC3DFA468690}"/>
              </a:ext>
            </a:extLst>
          </p:cNvPr>
          <p:cNvSpPr/>
          <p:nvPr/>
        </p:nvSpPr>
        <p:spPr>
          <a:xfrm>
            <a:off x="2" y="2244727"/>
            <a:ext cx="4041775" cy="4613275"/>
          </a:xfrm>
          <a:prstGeom prst="rect">
            <a:avLst/>
          </a:prstGeom>
          <a:solidFill>
            <a:schemeClr val="accent4"/>
          </a:solidFill>
          <a:ln>
            <a:solidFill>
              <a:schemeClr val="accent4"/>
            </a:solid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US" sz="1400"/>
          </a:p>
        </p:txBody>
      </p:sp>
      <p:pic>
        <p:nvPicPr>
          <p:cNvPr id="6" name="Picture 4" descr="Pearson Logo&#10;&#10;Description automatically generated with medium confidence">
            <a:extLst>
              <a:ext uri="{FF2B5EF4-FFF2-40B4-BE49-F238E27FC236}">
                <a16:creationId xmlns:a16="http://schemas.microsoft.com/office/drawing/2014/main" id="{E2D351A7-A44D-7745-8C4C-03503B3DB03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0500" y="239715"/>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F0BB4A60-29F7-3D4E-A51D-D6FF11ABE4BF}"/>
              </a:ext>
            </a:extLst>
          </p:cNvPr>
          <p:cNvSpPr>
            <a:spLocks noGrp="1"/>
          </p:cNvSpPr>
          <p:nvPr>
            <p:ph type="sldNum" sz="quarter" idx="10"/>
          </p:nvPr>
        </p:nvSpPr>
        <p:spPr/>
        <p:txBody>
          <a:bodyPr/>
          <a:lstStyle>
            <a:lvl1pPr>
              <a:defRPr>
                <a:solidFill>
                  <a:schemeClr val="bg1"/>
                </a:solidFill>
              </a:defRPr>
            </a:lvl1pPr>
          </a:lstStyle>
          <a:p>
            <a:pPr>
              <a:defRPr/>
            </a:pPr>
            <a:fld id="{6D3964CD-E85C-F247-89D1-B35C7FB7DD23}" type="slidenum">
              <a:rPr lang="en-US"/>
              <a:pPr>
                <a:defRPr/>
              </a:pPr>
              <a:t>‹#›</a:t>
            </a:fld>
            <a:endParaRPr lang="en-US"/>
          </a:p>
        </p:txBody>
      </p:sp>
      <p:cxnSp>
        <p:nvCxnSpPr>
          <p:cNvPr id="7" name="Straight Connector 6">
            <a:extLst>
              <a:ext uri="{FF2B5EF4-FFF2-40B4-BE49-F238E27FC236}">
                <a16:creationId xmlns:a16="http://schemas.microsoft.com/office/drawing/2014/main" id="{E17D1088-45D1-4D4A-9A89-7D61BA508D4A}"/>
              </a:ext>
            </a:extLst>
          </p:cNvPr>
          <p:cNvCxnSpPr>
            <a:cxnSpLocks/>
          </p:cNvCxnSpPr>
          <p:nvPr/>
        </p:nvCxnSpPr>
        <p:spPr>
          <a:xfrm>
            <a:off x="433388" y="1695450"/>
            <a:ext cx="0" cy="46021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6B0F900-9AC6-B944-A108-1A54B56FBCBD}"/>
              </a:ext>
            </a:extLst>
          </p:cNvPr>
          <p:cNvSpPr/>
          <p:nvPr/>
        </p:nvSpPr>
        <p:spPr>
          <a:xfrm>
            <a:off x="1143000" y="1144588"/>
            <a:ext cx="68580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sp>
        <p:nvSpPr>
          <p:cNvPr id="9" name="Rectangle 8">
            <a:extLst>
              <a:ext uri="{FF2B5EF4-FFF2-40B4-BE49-F238E27FC236}">
                <a16:creationId xmlns:a16="http://schemas.microsoft.com/office/drawing/2014/main" id="{8BBB6C28-BA73-ED49-B769-78F692DFEEF8}"/>
              </a:ext>
            </a:extLst>
          </p:cNvPr>
          <p:cNvSpPr/>
          <p:nvPr/>
        </p:nvSpPr>
        <p:spPr>
          <a:xfrm>
            <a:off x="468314" y="1695452"/>
            <a:ext cx="3590925" cy="4594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sp>
        <p:nvSpPr>
          <p:cNvPr id="13" name="Subtitle 2"/>
          <p:cNvSpPr>
            <a:spLocks noGrp="1"/>
          </p:cNvSpPr>
          <p:nvPr>
            <p:ph type="subTitle" idx="1"/>
          </p:nvPr>
        </p:nvSpPr>
        <p:spPr>
          <a:xfrm>
            <a:off x="580552" y="5130609"/>
            <a:ext cx="3344677" cy="1047169"/>
          </a:xfrm>
          <a:prstGeom prst="rect">
            <a:avLst/>
          </a:prstGeom>
          <a:noFill/>
        </p:spPr>
        <p:txBody>
          <a:bodyPr/>
          <a:lstStyle>
            <a:lvl1pPr marL="0" indent="0" algn="l">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12" name="Title 1"/>
          <p:cNvSpPr>
            <a:spLocks noGrp="1"/>
          </p:cNvSpPr>
          <p:nvPr>
            <p:ph type="ctrTitle"/>
          </p:nvPr>
        </p:nvSpPr>
        <p:spPr>
          <a:xfrm>
            <a:off x="580551" y="1918011"/>
            <a:ext cx="3333528" cy="3166946"/>
          </a:xfrm>
          <a:prstGeom prst="rect">
            <a:avLst/>
          </a:prstGeom>
          <a:noFill/>
        </p:spPr>
        <p:txBody>
          <a:bodyPr anchor="t" anchorCtr="0"/>
          <a:lstStyle>
            <a:lvl1pPr algn="l">
              <a:defRPr sz="3400">
                <a:solidFill>
                  <a:schemeClr val="tx1"/>
                </a:solidFill>
              </a:defRPr>
            </a:lvl1pPr>
          </a:lstStyle>
          <a:p>
            <a:r>
              <a:rPr lang="en-US"/>
              <a:t>Click to edit Master title style</a:t>
            </a:r>
          </a:p>
        </p:txBody>
      </p:sp>
    </p:spTree>
    <p:extLst>
      <p:ext uri="{BB962C8B-B14F-4D97-AF65-F5344CB8AC3E}">
        <p14:creationId xmlns:p14="http://schemas.microsoft.com/office/powerpoint/2010/main" val="2187126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1">
    <p:spTree>
      <p:nvGrpSpPr>
        <p:cNvPr id="1" name=""/>
        <p:cNvGrpSpPr/>
        <p:nvPr/>
      </p:nvGrpSpPr>
      <p:grpSpPr>
        <a:xfrm>
          <a:off x="0" y="0"/>
          <a:ext cx="0" cy="0"/>
          <a:chOff x="0" y="0"/>
          <a:chExt cx="0" cy="0"/>
        </a:xfrm>
      </p:grpSpPr>
      <p:sp>
        <p:nvSpPr>
          <p:cNvPr id="14" name="Picture Placeholder 15">
            <a:extLst>
              <a:ext uri="{FF2B5EF4-FFF2-40B4-BE49-F238E27FC236}">
                <a16:creationId xmlns:a16="http://schemas.microsoft.com/office/drawing/2014/main" id="{0900EAA3-9446-DB4A-B571-54385A4B82D6}"/>
              </a:ext>
            </a:extLst>
          </p:cNvPr>
          <p:cNvSpPr>
            <a:spLocks noGrp="1"/>
          </p:cNvSpPr>
          <p:nvPr>
            <p:ph type="pic" sz="quarter" idx="11" hasCustomPrompt="1"/>
          </p:nvPr>
        </p:nvSpPr>
        <p:spPr>
          <a:xfrm>
            <a:off x="1898240" y="14289"/>
            <a:ext cx="10293760" cy="6843713"/>
          </a:xfrm>
          <a:prstGeom prst="rect">
            <a:avLst/>
          </a:prstGeom>
          <a:solidFill>
            <a:schemeClr val="bg2">
              <a:lumMod val="75000"/>
            </a:schemeClr>
          </a:solidFill>
        </p:spPr>
        <p:txBody>
          <a:bodyPr anchor="ctr"/>
          <a:lstStyle>
            <a:lvl1pPr marL="0" indent="0" algn="ctr">
              <a:buNone/>
              <a:defRPr/>
            </a:lvl1pPr>
          </a:lstStyle>
          <a:p>
            <a:r>
              <a:rPr lang="en-US"/>
              <a:t>Click to insert a picture</a:t>
            </a:r>
          </a:p>
        </p:txBody>
      </p:sp>
      <p:pic>
        <p:nvPicPr>
          <p:cNvPr id="10" name="Picture 9" descr="Pearson Logo&#10;&#10;Description automatically generated with medium confidence">
            <a:extLst>
              <a:ext uri="{FF2B5EF4-FFF2-40B4-BE49-F238E27FC236}">
                <a16:creationId xmlns:a16="http://schemas.microsoft.com/office/drawing/2014/main" id="{73EF2D69-5C87-1045-B1D2-C5325C7A086F}"/>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90500" y="239715"/>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ECD129E-E1A9-E644-BEAA-BDD35653978E}"/>
              </a:ext>
            </a:extLst>
          </p:cNvPr>
          <p:cNvSpPr/>
          <p:nvPr/>
        </p:nvSpPr>
        <p:spPr>
          <a:xfrm>
            <a:off x="1143000" y="1144588"/>
            <a:ext cx="68580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sp>
        <p:nvSpPr>
          <p:cNvPr id="12" name="Slide Number Placeholder 5">
            <a:extLst>
              <a:ext uri="{FF2B5EF4-FFF2-40B4-BE49-F238E27FC236}">
                <a16:creationId xmlns:a16="http://schemas.microsoft.com/office/drawing/2014/main" id="{14247EC7-23BF-AA40-9891-6E96CD5F5B23}"/>
              </a:ext>
            </a:extLst>
          </p:cNvPr>
          <p:cNvSpPr>
            <a:spLocks noGrp="1"/>
          </p:cNvSpPr>
          <p:nvPr>
            <p:ph type="sldNum" sz="quarter" idx="10"/>
          </p:nvPr>
        </p:nvSpPr>
        <p:spPr/>
        <p:txBody>
          <a:bodyPr/>
          <a:lstStyle>
            <a:lvl1pPr>
              <a:defRPr/>
            </a:lvl1pPr>
          </a:lstStyle>
          <a:p>
            <a:pPr>
              <a:defRPr/>
            </a:pPr>
            <a:fld id="{2AE1BD45-F546-314D-A112-F46526F08477}" type="slidenum">
              <a:rPr lang="en-US"/>
              <a:pPr>
                <a:defRPr/>
              </a:pPr>
              <a:t>‹#›</a:t>
            </a:fld>
            <a:endParaRPr lang="en-US"/>
          </a:p>
        </p:txBody>
      </p:sp>
    </p:spTree>
    <p:extLst>
      <p:ext uri="{BB962C8B-B14F-4D97-AF65-F5344CB8AC3E}">
        <p14:creationId xmlns:p14="http://schemas.microsoft.com/office/powerpoint/2010/main" val="1867863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3" name="Picture 2" descr="A man with glasses and a beard sitting on a couch with a computer&#10;&#10;Description automatically generated with medium confidence">
            <a:extLst>
              <a:ext uri="{FF2B5EF4-FFF2-40B4-BE49-F238E27FC236}">
                <a16:creationId xmlns:a16="http://schemas.microsoft.com/office/drawing/2014/main" id="{13A9EBCB-A696-8548-86C6-E4F061F88AD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993285" y="0"/>
            <a:ext cx="10351116" cy="6858000"/>
          </a:xfrm>
          <a:prstGeom prst="rect">
            <a:avLst/>
          </a:prstGeom>
        </p:spPr>
      </p:pic>
      <p:pic>
        <p:nvPicPr>
          <p:cNvPr id="5" name="Picture 3" descr="Pearson Logo&#10;&#10;Description automatically generated with medium confidence">
            <a:extLst>
              <a:ext uri="{FF2B5EF4-FFF2-40B4-BE49-F238E27FC236}">
                <a16:creationId xmlns:a16="http://schemas.microsoft.com/office/drawing/2014/main" id="{C09C0B44-4507-2345-911C-50084F8F04A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06376" y="139702"/>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49AD97B1-572F-EA4B-A8CE-33D28A5CBB9D}"/>
              </a:ext>
            </a:extLst>
          </p:cNvPr>
          <p:cNvSpPr>
            <a:spLocks noGrp="1"/>
          </p:cNvSpPr>
          <p:nvPr>
            <p:ph type="sldNum" sz="quarter" idx="10"/>
          </p:nvPr>
        </p:nvSpPr>
        <p:spPr/>
        <p:txBody>
          <a:bodyPr/>
          <a:lstStyle>
            <a:lvl1pPr>
              <a:defRPr/>
            </a:lvl1pPr>
          </a:lstStyle>
          <a:p>
            <a:pPr>
              <a:defRPr/>
            </a:pPr>
            <a:fld id="{F43039F2-BC33-8D49-9EC7-EBD9628392EE}" type="slidenum">
              <a:rPr lang="en-US"/>
              <a:pPr>
                <a:defRPr/>
              </a:pPr>
              <a:t>‹#›</a:t>
            </a:fld>
            <a:endParaRPr lang="en-US"/>
          </a:p>
        </p:txBody>
      </p:sp>
      <p:sp>
        <p:nvSpPr>
          <p:cNvPr id="7" name="Rectangle 6">
            <a:extLst>
              <a:ext uri="{FF2B5EF4-FFF2-40B4-BE49-F238E27FC236}">
                <a16:creationId xmlns:a16="http://schemas.microsoft.com/office/drawing/2014/main" id="{862A9720-8D95-D345-AF5F-631F23E63162}"/>
              </a:ext>
            </a:extLst>
          </p:cNvPr>
          <p:cNvSpPr/>
          <p:nvPr/>
        </p:nvSpPr>
        <p:spPr>
          <a:xfrm>
            <a:off x="757239" y="2222500"/>
            <a:ext cx="4392612" cy="4021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cxnSp>
        <p:nvCxnSpPr>
          <p:cNvPr id="8" name="Straight Connector 7">
            <a:extLst>
              <a:ext uri="{FF2B5EF4-FFF2-40B4-BE49-F238E27FC236}">
                <a16:creationId xmlns:a16="http://schemas.microsoft.com/office/drawing/2014/main" id="{A91430FE-6CC8-9F4B-8A9D-85A24F74470B}"/>
              </a:ext>
            </a:extLst>
          </p:cNvPr>
          <p:cNvCxnSpPr>
            <a:cxnSpLocks/>
          </p:cNvCxnSpPr>
          <p:nvPr/>
        </p:nvCxnSpPr>
        <p:spPr>
          <a:xfrm>
            <a:off x="747713" y="2225675"/>
            <a:ext cx="0" cy="4021138"/>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969383" y="4702290"/>
            <a:ext cx="3979135" cy="1348887"/>
          </a:xfrm>
          <a:prstGeom prst="rect">
            <a:avLst/>
          </a:prstGeom>
        </p:spPr>
        <p:txBody>
          <a:bodyPr anchor="t"/>
          <a:lstStyle>
            <a:lvl1pPr marL="0" indent="0" algn="l">
              <a:buNone/>
              <a:defRPr sz="14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3" name="Title 1"/>
          <p:cNvSpPr>
            <a:spLocks noGrp="1"/>
          </p:cNvSpPr>
          <p:nvPr>
            <p:ph type="title"/>
          </p:nvPr>
        </p:nvSpPr>
        <p:spPr>
          <a:xfrm>
            <a:off x="956850" y="2421631"/>
            <a:ext cx="3978223" cy="226631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80648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1">
    <p:spTree>
      <p:nvGrpSpPr>
        <p:cNvPr id="1" name=""/>
        <p:cNvGrpSpPr/>
        <p:nvPr/>
      </p:nvGrpSpPr>
      <p:grpSpPr>
        <a:xfrm>
          <a:off x="0" y="0"/>
          <a:ext cx="0" cy="0"/>
          <a:chOff x="0" y="0"/>
          <a:chExt cx="0" cy="0"/>
        </a:xfrm>
      </p:grpSpPr>
      <p:sp>
        <p:nvSpPr>
          <p:cNvPr id="11" name="Picture Placeholder 15">
            <a:extLst>
              <a:ext uri="{FF2B5EF4-FFF2-40B4-BE49-F238E27FC236}">
                <a16:creationId xmlns:a16="http://schemas.microsoft.com/office/drawing/2014/main" id="{761BA690-FE8C-B746-BF89-25A50EAC9B3E}"/>
              </a:ext>
            </a:extLst>
          </p:cNvPr>
          <p:cNvSpPr>
            <a:spLocks noGrp="1"/>
          </p:cNvSpPr>
          <p:nvPr>
            <p:ph type="pic" sz="quarter" idx="11" hasCustomPrompt="1"/>
          </p:nvPr>
        </p:nvSpPr>
        <p:spPr>
          <a:xfrm>
            <a:off x="1991554" y="14289"/>
            <a:ext cx="10220325" cy="6843713"/>
          </a:xfrm>
          <a:prstGeom prst="rect">
            <a:avLst/>
          </a:prstGeom>
          <a:solidFill>
            <a:schemeClr val="bg2">
              <a:lumMod val="75000"/>
            </a:schemeClr>
          </a:solidFill>
        </p:spPr>
        <p:txBody>
          <a:bodyPr anchor="ctr"/>
          <a:lstStyle>
            <a:lvl1pPr marL="0" indent="0" algn="ctr">
              <a:buNone/>
              <a:defRPr/>
            </a:lvl1pPr>
          </a:lstStyle>
          <a:p>
            <a:r>
              <a:rPr lang="en-US"/>
              <a:t>Click to insert a picture</a:t>
            </a:r>
          </a:p>
        </p:txBody>
      </p:sp>
      <p:pic>
        <p:nvPicPr>
          <p:cNvPr id="7" name="Picture 6" descr="Pearson Logo&#10;&#10;Description automatically generated with medium confidence">
            <a:extLst>
              <a:ext uri="{FF2B5EF4-FFF2-40B4-BE49-F238E27FC236}">
                <a16:creationId xmlns:a16="http://schemas.microsoft.com/office/drawing/2014/main" id="{8FF5F658-53EB-0C4B-B8F7-4F11D369C32D}"/>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06376" y="139702"/>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1B55EFE5-810E-D24E-85E6-D8C65DAA1452}"/>
              </a:ext>
            </a:extLst>
          </p:cNvPr>
          <p:cNvSpPr>
            <a:spLocks noGrp="1"/>
          </p:cNvSpPr>
          <p:nvPr>
            <p:ph type="sldNum" sz="quarter" idx="10"/>
          </p:nvPr>
        </p:nvSpPr>
        <p:spPr/>
        <p:txBody>
          <a:bodyPr/>
          <a:lstStyle>
            <a:lvl1pPr>
              <a:defRPr/>
            </a:lvl1pPr>
          </a:lstStyle>
          <a:p>
            <a:pPr>
              <a:defRPr/>
            </a:pPr>
            <a:fld id="{71ACA669-379D-D04A-8F8C-BC9C266E00AE}" type="slidenum">
              <a:rPr lang="en-US"/>
              <a:pPr>
                <a:defRPr/>
              </a:pPr>
              <a:t>‹#›</a:t>
            </a:fld>
            <a:endParaRPr lang="en-US"/>
          </a:p>
        </p:txBody>
      </p:sp>
    </p:spTree>
    <p:extLst>
      <p:ext uri="{BB962C8B-B14F-4D97-AF65-F5344CB8AC3E}">
        <p14:creationId xmlns:p14="http://schemas.microsoft.com/office/powerpoint/2010/main" val="243927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F49AB9-ED06-5D4A-B185-0CD59BD7AAA7}"/>
              </a:ext>
            </a:extLst>
          </p:cNvPr>
          <p:cNvSpPr/>
          <p:nvPr/>
        </p:nvSpPr>
        <p:spPr>
          <a:xfrm>
            <a:off x="1984377" y="0"/>
            <a:ext cx="1020762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pic>
        <p:nvPicPr>
          <p:cNvPr id="3" name="Picture 2" descr="A person sitting at a table&#10;&#10;Description automatically generated with low confidence">
            <a:extLst>
              <a:ext uri="{FF2B5EF4-FFF2-40B4-BE49-F238E27FC236}">
                <a16:creationId xmlns:a16="http://schemas.microsoft.com/office/drawing/2014/main" id="{2D6C6F61-BA41-144D-B6FE-E8A9E2E4B8C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669774"/>
            <a:ext cx="8128000" cy="5188226"/>
          </a:xfrm>
          <a:prstGeom prst="rect">
            <a:avLst/>
          </a:prstGeom>
        </p:spPr>
      </p:pic>
      <p:sp>
        <p:nvSpPr>
          <p:cNvPr id="11" name="Slide Number Placeholder 5">
            <a:extLst>
              <a:ext uri="{FF2B5EF4-FFF2-40B4-BE49-F238E27FC236}">
                <a16:creationId xmlns:a16="http://schemas.microsoft.com/office/drawing/2014/main" id="{311C53FD-8B93-304B-A4BA-37BE3ED828F3}"/>
              </a:ext>
            </a:extLst>
          </p:cNvPr>
          <p:cNvSpPr>
            <a:spLocks noGrp="1"/>
          </p:cNvSpPr>
          <p:nvPr>
            <p:ph type="sldNum" sz="quarter" idx="10"/>
          </p:nvPr>
        </p:nvSpPr>
        <p:spPr/>
        <p:txBody>
          <a:bodyPr/>
          <a:lstStyle>
            <a:lvl1pPr>
              <a:defRPr/>
            </a:lvl1pPr>
          </a:lstStyle>
          <a:p>
            <a:pPr>
              <a:defRPr/>
            </a:pPr>
            <a:fld id="{E0D39E1D-6812-3F44-9317-2804B1690F48}" type="slidenum">
              <a:rPr lang="en-US"/>
              <a:pPr>
                <a:defRPr/>
              </a:pPr>
              <a:t>‹#›</a:t>
            </a:fld>
            <a:endParaRPr lang="en-US"/>
          </a:p>
        </p:txBody>
      </p:sp>
      <p:cxnSp>
        <p:nvCxnSpPr>
          <p:cNvPr id="6" name="Straight Connector 5">
            <a:extLst>
              <a:ext uri="{FF2B5EF4-FFF2-40B4-BE49-F238E27FC236}">
                <a16:creationId xmlns:a16="http://schemas.microsoft.com/office/drawing/2014/main" id="{E2D77FD4-D276-424C-88E8-25E8B8431904}"/>
              </a:ext>
            </a:extLst>
          </p:cNvPr>
          <p:cNvCxnSpPr>
            <a:cxnSpLocks/>
          </p:cNvCxnSpPr>
          <p:nvPr/>
        </p:nvCxnSpPr>
        <p:spPr>
          <a:xfrm>
            <a:off x="7513639" y="568325"/>
            <a:ext cx="0" cy="46037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CC425CF-E238-E348-89D2-D88E0270CBE9}"/>
              </a:ext>
            </a:extLst>
          </p:cNvPr>
          <p:cNvSpPr/>
          <p:nvPr/>
        </p:nvSpPr>
        <p:spPr>
          <a:xfrm>
            <a:off x="7550149" y="568327"/>
            <a:ext cx="3589339" cy="4594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pic>
        <p:nvPicPr>
          <p:cNvPr id="8" name="Picture 7" descr="Pearson Logo&#10;&#10;Description automatically generated with medium confidence">
            <a:extLst>
              <a:ext uri="{FF2B5EF4-FFF2-40B4-BE49-F238E27FC236}">
                <a16:creationId xmlns:a16="http://schemas.microsoft.com/office/drawing/2014/main" id="{EFAE6E9B-DFFB-9D4C-884F-65F4D0A124E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0500" y="239715"/>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BD19E820-DD47-D74A-939B-4B45CA9D8B57}"/>
              </a:ext>
            </a:extLst>
          </p:cNvPr>
          <p:cNvSpPr/>
          <p:nvPr/>
        </p:nvSpPr>
        <p:spPr>
          <a:xfrm>
            <a:off x="1143000" y="1144588"/>
            <a:ext cx="68580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sp>
        <p:nvSpPr>
          <p:cNvPr id="21" name="Subtitle 2"/>
          <p:cNvSpPr>
            <a:spLocks noGrp="1"/>
          </p:cNvSpPr>
          <p:nvPr>
            <p:ph type="subTitle" idx="1"/>
          </p:nvPr>
        </p:nvSpPr>
        <p:spPr>
          <a:xfrm>
            <a:off x="7661576" y="4004336"/>
            <a:ext cx="3344677" cy="1047169"/>
          </a:xfrm>
          <a:prstGeom prst="rect">
            <a:avLst/>
          </a:prstGeom>
          <a:noFill/>
        </p:spPr>
        <p:txBody>
          <a:bodyPr/>
          <a:lstStyle>
            <a:lvl1pPr marL="0" indent="0" algn="l">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13" name="Title 1"/>
          <p:cNvSpPr>
            <a:spLocks noGrp="1"/>
          </p:cNvSpPr>
          <p:nvPr>
            <p:ph type="ctrTitle"/>
          </p:nvPr>
        </p:nvSpPr>
        <p:spPr>
          <a:xfrm>
            <a:off x="7661575" y="791739"/>
            <a:ext cx="3333528" cy="3486711"/>
          </a:xfrm>
          <a:prstGeom prst="rect">
            <a:avLst/>
          </a:prstGeom>
          <a:noFill/>
        </p:spPr>
        <p:txBody>
          <a:bodyPr anchor="t" anchorCtr="0"/>
          <a:lstStyle>
            <a:lvl1pPr algn="l">
              <a:defRPr sz="3400">
                <a:solidFill>
                  <a:schemeClr val="tx1"/>
                </a:solidFill>
              </a:defRPr>
            </a:lvl1pPr>
          </a:lstStyle>
          <a:p>
            <a:r>
              <a:rPr lang="en-US"/>
              <a:t>Click to edit Master title style</a:t>
            </a:r>
          </a:p>
        </p:txBody>
      </p:sp>
    </p:spTree>
    <p:extLst>
      <p:ext uri="{BB962C8B-B14F-4D97-AF65-F5344CB8AC3E}">
        <p14:creationId xmlns:p14="http://schemas.microsoft.com/office/powerpoint/2010/main" val="2951064183"/>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4.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BF40AA-AE6F-5749-8C97-DE3834BA09D0}"/>
              </a:ext>
            </a:extLst>
          </p:cNvPr>
          <p:cNvSpPr/>
          <p:nvPr/>
        </p:nvSpPr>
        <p:spPr>
          <a:xfrm>
            <a:off x="1984377" y="0"/>
            <a:ext cx="10207625" cy="6858000"/>
          </a:xfrm>
          <a:prstGeom prst="rect">
            <a:avLst/>
          </a:prstGeom>
          <a:solidFill>
            <a:schemeClr val="accent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sp>
        <p:nvSpPr>
          <p:cNvPr id="5" name="Rectangle 4">
            <a:extLst>
              <a:ext uri="{FF2B5EF4-FFF2-40B4-BE49-F238E27FC236}">
                <a16:creationId xmlns:a16="http://schemas.microsoft.com/office/drawing/2014/main" id="{133199F5-F834-8D47-A789-D89AD268BC33}"/>
              </a:ext>
            </a:extLst>
          </p:cNvPr>
          <p:cNvSpPr/>
          <p:nvPr/>
        </p:nvSpPr>
        <p:spPr>
          <a:xfrm>
            <a:off x="0" y="1706565"/>
            <a:ext cx="8731251" cy="51514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sp>
        <p:nvSpPr>
          <p:cNvPr id="14" name="Picture Placeholder 15">
            <a:extLst>
              <a:ext uri="{FF2B5EF4-FFF2-40B4-BE49-F238E27FC236}">
                <a16:creationId xmlns:a16="http://schemas.microsoft.com/office/drawing/2014/main" id="{6EF18240-552B-1149-9D44-905FD72272EE}"/>
              </a:ext>
            </a:extLst>
          </p:cNvPr>
          <p:cNvSpPr>
            <a:spLocks noGrp="1"/>
          </p:cNvSpPr>
          <p:nvPr>
            <p:ph type="pic" sz="quarter" idx="11" hasCustomPrompt="1"/>
          </p:nvPr>
        </p:nvSpPr>
        <p:spPr>
          <a:xfrm>
            <a:off x="1" y="1710813"/>
            <a:ext cx="8701547" cy="5132900"/>
          </a:xfrm>
          <a:prstGeom prst="rect">
            <a:avLst/>
          </a:prstGeom>
          <a:solidFill>
            <a:schemeClr val="bg2">
              <a:lumMod val="75000"/>
            </a:schemeClr>
          </a:solidFill>
        </p:spPr>
        <p:txBody>
          <a:bodyPr anchor="ctr"/>
          <a:lstStyle>
            <a:lvl1pPr marL="0" indent="0" algn="ctr">
              <a:buNone/>
              <a:defRPr/>
            </a:lvl1pPr>
          </a:lstStyle>
          <a:p>
            <a:r>
              <a:rPr lang="en-US"/>
              <a:t>Click to insert a picture</a:t>
            </a:r>
          </a:p>
        </p:txBody>
      </p:sp>
      <p:sp>
        <p:nvSpPr>
          <p:cNvPr id="12" name="Slide Number Placeholder 5">
            <a:extLst>
              <a:ext uri="{FF2B5EF4-FFF2-40B4-BE49-F238E27FC236}">
                <a16:creationId xmlns:a16="http://schemas.microsoft.com/office/drawing/2014/main" id="{3FADDC1B-22E5-C441-BDA9-8EEB86CF3328}"/>
              </a:ext>
            </a:extLst>
          </p:cNvPr>
          <p:cNvSpPr>
            <a:spLocks noGrp="1"/>
          </p:cNvSpPr>
          <p:nvPr>
            <p:ph type="sldNum" sz="quarter" idx="10"/>
          </p:nvPr>
        </p:nvSpPr>
        <p:spPr/>
        <p:txBody>
          <a:bodyPr/>
          <a:lstStyle>
            <a:lvl1pPr>
              <a:defRPr/>
            </a:lvl1pPr>
          </a:lstStyle>
          <a:p>
            <a:pPr>
              <a:defRPr/>
            </a:pPr>
            <a:fld id="{6C756944-AAA6-A948-ABFF-0210BDF7DF7A}" type="slidenum">
              <a:rPr lang="en-US"/>
              <a:pPr>
                <a:defRPr/>
              </a:pPr>
              <a:t>‹#›</a:t>
            </a:fld>
            <a:endParaRPr lang="en-US"/>
          </a:p>
        </p:txBody>
      </p:sp>
      <p:pic>
        <p:nvPicPr>
          <p:cNvPr id="10" name="Picture 9" descr="Pearson Logo&#10;&#10;Description automatically generated with medium confidence">
            <a:extLst>
              <a:ext uri="{FF2B5EF4-FFF2-40B4-BE49-F238E27FC236}">
                <a16:creationId xmlns:a16="http://schemas.microsoft.com/office/drawing/2014/main" id="{7A9DC1FD-8034-E548-95C2-CD957F1D0089}"/>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90500" y="239715"/>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72839B8F-D638-0741-BB57-07FD6FB44296}"/>
              </a:ext>
            </a:extLst>
          </p:cNvPr>
          <p:cNvSpPr/>
          <p:nvPr/>
        </p:nvSpPr>
        <p:spPr>
          <a:xfrm>
            <a:off x="1143000" y="1144588"/>
            <a:ext cx="68580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spTree>
    <p:extLst>
      <p:ext uri="{BB962C8B-B14F-4D97-AF65-F5344CB8AC3E}">
        <p14:creationId xmlns:p14="http://schemas.microsoft.com/office/powerpoint/2010/main" val="3996422300"/>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_accen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44ED8C-8847-EA41-9338-C6E46B61F79E}"/>
              </a:ext>
            </a:extLst>
          </p:cNvPr>
          <p:cNvSpPr/>
          <p:nvPr/>
        </p:nvSpPr>
        <p:spPr>
          <a:xfrm>
            <a:off x="2" y="555627"/>
            <a:ext cx="1019175" cy="11588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cxnSp>
        <p:nvCxnSpPr>
          <p:cNvPr id="5" name="Straight Connector 4">
            <a:extLst>
              <a:ext uri="{FF2B5EF4-FFF2-40B4-BE49-F238E27FC236}">
                <a16:creationId xmlns:a16="http://schemas.microsoft.com/office/drawing/2014/main" id="{4AC23712-3DEB-F145-81F4-D8A1E3A471B2}"/>
              </a:ext>
            </a:extLst>
          </p:cNvPr>
          <p:cNvCxnSpPr>
            <a:cxnSpLocks/>
          </p:cNvCxnSpPr>
          <p:nvPr/>
        </p:nvCxnSpPr>
        <p:spPr>
          <a:xfrm>
            <a:off x="1036639" y="555627"/>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5F1202A0-9646-4147-8DBB-1BF33177D5D7}"/>
              </a:ext>
            </a:extLst>
          </p:cNvPr>
          <p:cNvSpPr>
            <a:spLocks noGrp="1"/>
          </p:cNvSpPr>
          <p:nvPr>
            <p:ph type="sldNum" sz="quarter" idx="15"/>
          </p:nvPr>
        </p:nvSpPr>
        <p:spPr/>
        <p:txBody>
          <a:bodyPr/>
          <a:lstStyle>
            <a:lvl1pPr>
              <a:defRPr/>
            </a:lvl1pPr>
          </a:lstStyle>
          <a:p>
            <a:pPr>
              <a:defRPr/>
            </a:pPr>
            <a:fld id="{EEAC2BAD-9516-2B47-9900-7FC05ED2F002}" type="slidenum">
              <a:rPr lang="en-US"/>
              <a:pPr>
                <a:defRPr/>
              </a:pPr>
              <a:t>‹#›</a:t>
            </a:fld>
            <a:endParaRPr lang="en-US"/>
          </a:p>
        </p:txBody>
      </p:sp>
      <p:sp>
        <p:nvSpPr>
          <p:cNvPr id="8" name="Text Placeholder 3"/>
          <p:cNvSpPr>
            <a:spLocks noGrp="1"/>
          </p:cNvSpPr>
          <p:nvPr>
            <p:ph type="body" sz="half" idx="14"/>
          </p:nvPr>
        </p:nvSpPr>
        <p:spPr>
          <a:xfrm>
            <a:off x="1183729" y="1828800"/>
            <a:ext cx="9966872" cy="3927978"/>
          </a:xfrm>
          <a:prstGeom prst="rect">
            <a:avLst/>
          </a:prstGeom>
        </p:spPr>
        <p:txBody>
          <a:bodyPr>
            <a:normAutofit/>
          </a:bodyPr>
          <a:lstStyle>
            <a:lvl1pPr marL="0" marR="0" indent="0" algn="l" defTabSz="514350" rtl="0" eaLnBrk="1" fontAlgn="auto" latinLnBrk="0" hangingPunct="1">
              <a:lnSpc>
                <a:spcPct val="90000"/>
              </a:lnSpc>
              <a:spcBef>
                <a:spcPts val="563"/>
              </a:spcBef>
              <a:spcAft>
                <a:spcPts val="900"/>
              </a:spcAft>
              <a:buClrTx/>
              <a:buSzTx/>
              <a:buFontTx/>
              <a:buNone/>
              <a:tabLst/>
              <a:defRPr sz="1200" b="0" i="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800"/>
            </a:lvl2pPr>
            <a:lvl3pPr marL="514350" indent="0">
              <a:buNone/>
              <a:defRPr sz="700"/>
            </a:lvl3pPr>
            <a:lvl4pPr marL="771525" indent="0">
              <a:buNone/>
              <a:defRPr sz="600"/>
            </a:lvl4pPr>
            <a:lvl5pPr marL="1028700" indent="0">
              <a:buNone/>
              <a:defRPr sz="600"/>
            </a:lvl5pPr>
            <a:lvl6pPr marL="1285875" indent="0">
              <a:buNone/>
              <a:defRPr sz="600"/>
            </a:lvl6pPr>
            <a:lvl7pPr marL="1543050" indent="0">
              <a:buNone/>
              <a:defRPr sz="600"/>
            </a:lvl7pPr>
            <a:lvl8pPr marL="1800225" indent="0">
              <a:buNone/>
              <a:defRPr sz="600"/>
            </a:lvl8pPr>
            <a:lvl9pPr marL="2057400" indent="0">
              <a:buNone/>
              <a:defRPr sz="600"/>
            </a:lvl9pPr>
          </a:lstStyle>
          <a:p>
            <a:pPr lvl="0"/>
            <a:r>
              <a:rPr lang="en-US"/>
              <a:t>Click to edit Master text styles</a:t>
            </a:r>
          </a:p>
          <a:p>
            <a:pPr marL="0" marR="0" lvl="0" indent="0" algn="l" defTabSz="514350" rtl="0" eaLnBrk="1" fontAlgn="auto" latinLnBrk="0" hangingPunct="1">
              <a:lnSpc>
                <a:spcPct val="90000"/>
              </a:lnSpc>
              <a:spcBef>
                <a:spcPts val="563"/>
              </a:spcBef>
              <a:spcAft>
                <a:spcPts val="900"/>
              </a:spcAft>
              <a:buClrTx/>
              <a:buSzTx/>
              <a:buFontTx/>
              <a:buNone/>
              <a:tabLst/>
              <a:defRPr/>
            </a:pPr>
            <a:r>
              <a:rPr lang="en-US"/>
              <a:t>Click to edit Master text styles</a:t>
            </a:r>
          </a:p>
          <a:p>
            <a:pPr lvl="0"/>
            <a:endParaRPr lang="en-US"/>
          </a:p>
        </p:txBody>
      </p:sp>
      <p:sp>
        <p:nvSpPr>
          <p:cNvPr id="3" name="Title 1"/>
          <p:cNvSpPr>
            <a:spLocks noGrp="1"/>
          </p:cNvSpPr>
          <p:nvPr>
            <p:ph type="title"/>
          </p:nvPr>
        </p:nvSpPr>
        <p:spPr>
          <a:xfrm>
            <a:off x="1183730" y="571500"/>
            <a:ext cx="9966871" cy="1119188"/>
          </a:xfrm>
          <a:prstGeom prst="rect">
            <a:avLst/>
          </a:prstGeom>
        </p:spPr>
        <p:txBody>
          <a:bodyPr anchor="ctr" anchorCtr="0">
            <a:normAutofit/>
          </a:bodyPr>
          <a:lstStyle>
            <a:lvl1pPr>
              <a:defRPr sz="2700"/>
            </a:lvl1pPr>
          </a:lstStyle>
          <a:p>
            <a:r>
              <a:rPr lang="en-US"/>
              <a:t>Click to edit Master title style</a:t>
            </a:r>
          </a:p>
        </p:txBody>
      </p:sp>
    </p:spTree>
    <p:extLst>
      <p:ext uri="{BB962C8B-B14F-4D97-AF65-F5344CB8AC3E}">
        <p14:creationId xmlns:p14="http://schemas.microsoft.com/office/powerpoint/2010/main" val="3194900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20655D-586E-6845-AE67-B05206A8CA89}"/>
              </a:ext>
            </a:extLst>
          </p:cNvPr>
          <p:cNvSpPr>
            <a:spLocks noGrp="1"/>
          </p:cNvSpPr>
          <p:nvPr>
            <p:ph type="sldNum" sz="quarter" idx="4"/>
          </p:nvPr>
        </p:nvSpPr>
        <p:spPr>
          <a:xfrm>
            <a:off x="9209088" y="6488115"/>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8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8AA4DBC8-4739-8E4E-8BD6-5C75040D97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Lst>
  <p:hf hdr="0" ftr="0" dt="0"/>
  <p:txStyles>
    <p:titleStyle>
      <a:lvl1pPr algn="l" rtl="0" eaLnBrk="0" fontAlgn="base" hangingPunct="0">
        <a:lnSpc>
          <a:spcPct val="90000"/>
        </a:lnSpc>
        <a:spcBef>
          <a:spcPct val="0"/>
        </a:spcBef>
        <a:spcAft>
          <a:spcPct val="0"/>
        </a:spcAft>
        <a:defRPr sz="3400" kern="1200">
          <a:solidFill>
            <a:schemeClr val="tx1"/>
          </a:solidFill>
          <a:latin typeface="Open Sans Light" panose="020B0306030504020204" pitchFamily="34" charset="0"/>
          <a:ea typeface="+mj-ea"/>
          <a:cs typeface="+mj-cs"/>
        </a:defRPr>
      </a:lvl1pPr>
      <a:lvl2pPr algn="l" rtl="0" eaLnBrk="0" fontAlgn="base" hangingPunct="0">
        <a:lnSpc>
          <a:spcPct val="90000"/>
        </a:lnSpc>
        <a:spcBef>
          <a:spcPct val="0"/>
        </a:spcBef>
        <a:spcAft>
          <a:spcPct val="0"/>
        </a:spcAft>
        <a:defRPr sz="3400">
          <a:solidFill>
            <a:schemeClr val="tx1"/>
          </a:solidFill>
          <a:latin typeface="Open Sans Light" panose="020B0306030504020204" pitchFamily="34" charset="0"/>
        </a:defRPr>
      </a:lvl2pPr>
      <a:lvl3pPr algn="l" rtl="0" eaLnBrk="0" fontAlgn="base" hangingPunct="0">
        <a:lnSpc>
          <a:spcPct val="90000"/>
        </a:lnSpc>
        <a:spcBef>
          <a:spcPct val="0"/>
        </a:spcBef>
        <a:spcAft>
          <a:spcPct val="0"/>
        </a:spcAft>
        <a:defRPr sz="3400">
          <a:solidFill>
            <a:schemeClr val="tx1"/>
          </a:solidFill>
          <a:latin typeface="Open Sans Light" panose="020B0306030504020204" pitchFamily="34" charset="0"/>
        </a:defRPr>
      </a:lvl3pPr>
      <a:lvl4pPr algn="l" rtl="0" eaLnBrk="0" fontAlgn="base" hangingPunct="0">
        <a:lnSpc>
          <a:spcPct val="90000"/>
        </a:lnSpc>
        <a:spcBef>
          <a:spcPct val="0"/>
        </a:spcBef>
        <a:spcAft>
          <a:spcPct val="0"/>
        </a:spcAft>
        <a:defRPr sz="3400">
          <a:solidFill>
            <a:schemeClr val="tx1"/>
          </a:solidFill>
          <a:latin typeface="Open Sans Light" panose="020B0306030504020204" pitchFamily="34" charset="0"/>
        </a:defRPr>
      </a:lvl4pPr>
      <a:lvl5pPr algn="l" rtl="0" eaLnBrk="0" fontAlgn="base" hangingPunct="0">
        <a:lnSpc>
          <a:spcPct val="90000"/>
        </a:lnSpc>
        <a:spcBef>
          <a:spcPct val="0"/>
        </a:spcBef>
        <a:spcAft>
          <a:spcPct val="0"/>
        </a:spcAft>
        <a:defRPr sz="3400">
          <a:solidFill>
            <a:schemeClr val="tx1"/>
          </a:solidFill>
          <a:latin typeface="Open Sans Light" panose="020B0306030504020204" pitchFamily="34" charset="0"/>
        </a:defRPr>
      </a:lvl5pPr>
      <a:lvl6pPr marL="342900" algn="l" rtl="0" eaLnBrk="1" fontAlgn="base" hangingPunct="1">
        <a:lnSpc>
          <a:spcPct val="90000"/>
        </a:lnSpc>
        <a:spcBef>
          <a:spcPct val="0"/>
        </a:spcBef>
        <a:spcAft>
          <a:spcPct val="0"/>
        </a:spcAft>
        <a:defRPr sz="3400">
          <a:solidFill>
            <a:schemeClr val="tx1"/>
          </a:solidFill>
          <a:latin typeface="Open Sans Light" panose="020B0306030504020204" pitchFamily="34" charset="0"/>
        </a:defRPr>
      </a:lvl6pPr>
      <a:lvl7pPr marL="685800" algn="l" rtl="0" eaLnBrk="1" fontAlgn="base" hangingPunct="1">
        <a:lnSpc>
          <a:spcPct val="90000"/>
        </a:lnSpc>
        <a:spcBef>
          <a:spcPct val="0"/>
        </a:spcBef>
        <a:spcAft>
          <a:spcPct val="0"/>
        </a:spcAft>
        <a:defRPr sz="3400">
          <a:solidFill>
            <a:schemeClr val="tx1"/>
          </a:solidFill>
          <a:latin typeface="Open Sans Light" panose="020B0306030504020204" pitchFamily="34" charset="0"/>
        </a:defRPr>
      </a:lvl7pPr>
      <a:lvl8pPr marL="1028700" algn="l" rtl="0" eaLnBrk="1" fontAlgn="base" hangingPunct="1">
        <a:lnSpc>
          <a:spcPct val="90000"/>
        </a:lnSpc>
        <a:spcBef>
          <a:spcPct val="0"/>
        </a:spcBef>
        <a:spcAft>
          <a:spcPct val="0"/>
        </a:spcAft>
        <a:defRPr sz="3400">
          <a:solidFill>
            <a:schemeClr val="tx1"/>
          </a:solidFill>
          <a:latin typeface="Open Sans Light" panose="020B0306030504020204" pitchFamily="34" charset="0"/>
        </a:defRPr>
      </a:lvl8pPr>
      <a:lvl9pPr marL="1371600" algn="l" rtl="0" eaLnBrk="1" fontAlgn="base" hangingPunct="1">
        <a:lnSpc>
          <a:spcPct val="90000"/>
        </a:lnSpc>
        <a:spcBef>
          <a:spcPct val="0"/>
        </a:spcBef>
        <a:spcAft>
          <a:spcPct val="0"/>
        </a:spcAft>
        <a:defRPr sz="3400">
          <a:solidFill>
            <a:schemeClr val="tx1"/>
          </a:solidFill>
          <a:latin typeface="Open Sans Light" panose="020B030603050402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1600" b="1"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Open Sans Light" panose="020B0306030504020204" pitchFamily="34" charset="0"/>
          <a:ea typeface="+mn-ea"/>
          <a:cs typeface="Open Sans Semibold" panose="020B0606030504020204" pitchFamily="34" charset="0"/>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ian.owen1@pearson.co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forms.office.com/Pages/ResponsePage.aspx?id=1zTEjNCX00e1xRT-DjPjSymwzcrn1alLrm2FXZDkwkJUNTQ0N0hUTEhHT0swQ0NBTEpYOEhDNjUzVyQlQCN0PWcu"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1.jpeg"/><Relationship Id="rId4" Type="http://schemas.openxmlformats.org/officeDocument/2006/relationships/hyperlink" Target="https://forms.office.com/Pages/ResponsePage.aspx?id=1zTEjNCX00e1xRT-DjPjS-XjA9dQ9bhBg6xuoSJPr8NUMEdIRkxTREhNMFVXMDlGQ05EWDFMOEpLWi4u"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pearson.com/uk/campaigns/level-3-review/educators.html"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publications/qualifications-that-overlap-with-t-levels?utm_medium=email&amp;utm_campaign=govuk-notifications-topic&amp;utm_source=6d81dc76-7963-4a08-852d-1a2749ef23d0&amp;utm_content=immediately"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6" name="Rectangle 5">
            <a:extLst>
              <a:ext uri="{FF2B5EF4-FFF2-40B4-BE49-F238E27FC236}">
                <a16:creationId xmlns:a16="http://schemas.microsoft.com/office/drawing/2014/main" id="{1C5560F2-7114-423E-A610-BE251F4AE32D}"/>
              </a:ext>
            </a:extLst>
          </p:cNvPr>
          <p:cNvSpPr/>
          <p:nvPr/>
        </p:nvSpPr>
        <p:spPr>
          <a:xfrm>
            <a:off x="458070" y="1689492"/>
            <a:ext cx="4603717" cy="46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Google Shape;340;g6bb6999995_0_13"/>
          <p:cNvSpPr txBox="1">
            <a:spLocks noGrp="1"/>
          </p:cNvSpPr>
          <p:nvPr>
            <p:ph type="subTitle" idx="1"/>
          </p:nvPr>
        </p:nvSpPr>
        <p:spPr>
          <a:xfrm>
            <a:off x="686132" y="5168508"/>
            <a:ext cx="3344677" cy="769264"/>
          </a:xfrm>
          <a:noFill/>
          <a:ln>
            <a:noFill/>
          </a:ln>
        </p:spPr>
        <p:txBody>
          <a:bodyPr spcFirstLastPara="1" wrap="square" lIns="91425" tIns="91425" rIns="91425" bIns="91425" anchor="ctr" anchorCtr="0">
            <a:noAutofit/>
          </a:bodyPr>
          <a:lstStyle/>
          <a:p>
            <a:r>
              <a:rPr lang="en" dirty="0">
                <a:latin typeface="Open Sans Semibold"/>
                <a:ea typeface="Open Sans Semibold"/>
                <a:cs typeface="Open Sans Semibold"/>
              </a:rPr>
              <a:t>Sian Owen</a:t>
            </a:r>
            <a:br>
              <a:rPr lang="en" b="0" dirty="0">
                <a:latin typeface="Open Sans Semibold"/>
                <a:ea typeface="Open Sans Semibold"/>
                <a:cs typeface="Open Sans Semibold"/>
              </a:rPr>
            </a:br>
            <a:r>
              <a:rPr lang="en-GB" b="0" dirty="0">
                <a:latin typeface="Open Sans Semibold"/>
                <a:ea typeface="Open Sans Semibold"/>
                <a:cs typeface="Open Sans Semibold"/>
                <a:hlinkClick r:id="rId3"/>
              </a:rPr>
              <a:t>s</a:t>
            </a:r>
            <a:r>
              <a:rPr lang="en" b="0" dirty="0">
                <a:latin typeface="Open Sans Semibold"/>
                <a:ea typeface="Open Sans Semibold"/>
                <a:cs typeface="Open Sans Semibold"/>
                <a:hlinkClick r:id="rId3"/>
              </a:rPr>
              <a:t>ian.owen1@pearson.com</a:t>
            </a:r>
            <a:endParaRPr lang="en" b="0" dirty="0">
              <a:latin typeface="Open Sans Semibold"/>
              <a:ea typeface="Open Sans Semibold"/>
              <a:cs typeface="Open Sans Semibold"/>
            </a:endParaRPr>
          </a:p>
          <a:p>
            <a:r>
              <a:rPr lang="en" dirty="0">
                <a:latin typeface="Open Sans Semibold"/>
                <a:ea typeface="Open Sans Semibold"/>
                <a:cs typeface="Open Sans Semibold"/>
              </a:rPr>
              <a:t>June 2022</a:t>
            </a:r>
            <a:endParaRPr lang="en" dirty="0"/>
          </a:p>
        </p:txBody>
      </p:sp>
      <p:sp>
        <p:nvSpPr>
          <p:cNvPr id="339" name="Google Shape;339;g6bb6999995_0_13"/>
          <p:cNvSpPr txBox="1">
            <a:spLocks noGrp="1"/>
          </p:cNvSpPr>
          <p:nvPr>
            <p:ph type="ctrTitle"/>
          </p:nvPr>
        </p:nvSpPr>
        <p:spPr>
          <a:xfrm>
            <a:off x="686132" y="1917700"/>
            <a:ext cx="4339767" cy="3167063"/>
          </a:xfrm>
          <a:noFill/>
          <a:ln>
            <a:noFill/>
          </a:ln>
        </p:spPr>
        <p:txBody>
          <a:bodyPr spcFirstLastPara="1" wrap="square" lIns="91425" tIns="91425" rIns="91425" bIns="91425" anchor="t" anchorCtr="0">
            <a:noAutofit/>
          </a:bodyPr>
          <a:lstStyle/>
          <a:p>
            <a:pPr>
              <a:lnSpc>
                <a:spcPct val="108000"/>
              </a:lnSpc>
              <a:spcBef>
                <a:spcPts val="600"/>
              </a:spcBef>
              <a:spcAft>
                <a:spcPts val="600"/>
              </a:spcAft>
            </a:pPr>
            <a:r>
              <a:rPr lang="en-GB" dirty="0">
                <a:latin typeface="Open Sans Light"/>
                <a:ea typeface="Open Sans Light"/>
                <a:cs typeface="Open Sans Light"/>
                <a:sym typeface="Playfair Display"/>
              </a:rPr>
              <a:t>Level 3 Reform – update</a:t>
            </a:r>
            <a:br>
              <a:rPr lang="en-GB" dirty="0">
                <a:latin typeface="Open Sans Light"/>
                <a:ea typeface="Open Sans Light"/>
                <a:cs typeface="Open Sans Light"/>
                <a:sym typeface="Playfair Display"/>
              </a:rPr>
            </a:br>
            <a:br>
              <a:rPr lang="en-GB" sz="1200" dirty="0">
                <a:latin typeface="Open Sans Light"/>
                <a:ea typeface="Open Sans Light"/>
                <a:cs typeface="Open Sans Light"/>
              </a:rPr>
            </a:br>
            <a:r>
              <a:rPr lang="en-GB" sz="1400" dirty="0">
                <a:latin typeface="Open Sans Light"/>
                <a:ea typeface="Open Sans Light"/>
                <a:cs typeface="Open Sans Light"/>
              </a:rPr>
              <a:t>- The current stage of the reforms – qualification funding removal in 2024/25 </a:t>
            </a:r>
            <a:br>
              <a:rPr lang="en-GB" sz="1400" dirty="0">
                <a:latin typeface="Open Sans Light"/>
                <a:ea typeface="Open Sans Light"/>
                <a:cs typeface="Open Sans Light"/>
              </a:rPr>
            </a:br>
            <a:r>
              <a:rPr lang="en-GB" sz="1400" dirty="0">
                <a:latin typeface="Open Sans Light"/>
                <a:ea typeface="Open Sans Light"/>
                <a:cs typeface="Open Sans Light"/>
              </a:rPr>
              <a:t>- Pearson qualifications we are appealing</a:t>
            </a:r>
            <a:br>
              <a:rPr lang="en-GB" sz="1400" dirty="0">
                <a:latin typeface="Open Sans Light"/>
                <a:ea typeface="Open Sans Light"/>
                <a:cs typeface="Open Sans Light"/>
              </a:rPr>
            </a:br>
            <a:r>
              <a:rPr lang="en-GB" sz="1400" dirty="0">
                <a:latin typeface="Open Sans Light"/>
                <a:ea typeface="Open Sans Light"/>
                <a:cs typeface="Open Sans Light"/>
              </a:rPr>
              <a:t>- The current stage in context of the broader reforms</a:t>
            </a:r>
            <a:endParaRPr lang="en-US" sz="1400" dirty="0">
              <a:latin typeface="Open Sans Light"/>
              <a:ea typeface="Open Sans Light"/>
              <a:cs typeface="Open Sans Light"/>
              <a:sym typeface="Playfair Display"/>
            </a:endParaRPr>
          </a:p>
          <a:p>
            <a:pPr>
              <a:lnSpc>
                <a:spcPct val="108000"/>
              </a:lnSpc>
              <a:spcBef>
                <a:spcPts val="600"/>
              </a:spcBef>
              <a:spcAft>
                <a:spcPts val="600"/>
              </a:spcAft>
            </a:pPr>
            <a:br>
              <a:rPr lang="en-GB" sz="1200" dirty="0">
                <a:latin typeface="Open Sans Light"/>
                <a:ea typeface="Open Sans Light"/>
                <a:cs typeface="Open Sans Light"/>
              </a:rPr>
            </a:br>
            <a:br>
              <a:rPr lang="en-GB" sz="1400" dirty="0">
                <a:latin typeface="Open Sans Light"/>
                <a:ea typeface="Open Sans Light"/>
                <a:cs typeface="Open Sans Light"/>
              </a:rPr>
            </a:br>
            <a:endParaRPr lang="en-GB" dirty="0">
              <a:ea typeface="Open Sans Light"/>
              <a:cs typeface="Open Sans Light"/>
            </a:endParaRPr>
          </a:p>
        </p:txBody>
      </p:sp>
    </p:spTree>
    <p:extLst>
      <p:ext uri="{BB962C8B-B14F-4D97-AF65-F5344CB8AC3E}">
        <p14:creationId xmlns:p14="http://schemas.microsoft.com/office/powerpoint/2010/main" val="1222796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40" name="Google Shape;440;p2"/>
          <p:cNvSpPr txBox="1">
            <a:spLocks noGrp="1"/>
          </p:cNvSpPr>
          <p:nvPr>
            <p:ph type="sldNum" sz="quarter" idx="15"/>
          </p:nvPr>
        </p:nvSpPr>
        <p:spPr>
          <a:xfrm>
            <a:off x="9209088" y="6488115"/>
            <a:ext cx="2743200" cy="365125"/>
          </a:xfrm>
          <a:noFill/>
          <a:ln>
            <a:noFill/>
          </a:ln>
        </p:spPr>
        <p:txBody>
          <a:bodyPr spcFirstLastPara="1" vert="horz" wrap="square" lIns="0" tIns="0" rIns="0" bIns="0" rtlCol="0" anchor="ctr" anchorCtr="0">
            <a:noAutofit/>
          </a:bodyPr>
          <a:lstStyle/>
          <a:p>
            <a:pPr lvl="0"/>
            <a:fld id="{00000000-1234-1234-1234-123412341234}" type="slidenum">
              <a:rPr lang="en">
                <a:sym typeface="Arial"/>
              </a:rPr>
              <a:pPr lvl="0"/>
              <a:t>10</a:t>
            </a:fld>
            <a:endParaRPr lang="en">
              <a:sym typeface="Arial"/>
            </a:endParaRPr>
          </a:p>
        </p:txBody>
      </p:sp>
      <p:sp>
        <p:nvSpPr>
          <p:cNvPr id="6" name="Text Placeholder 5">
            <a:extLst>
              <a:ext uri="{FF2B5EF4-FFF2-40B4-BE49-F238E27FC236}">
                <a16:creationId xmlns:a16="http://schemas.microsoft.com/office/drawing/2014/main" id="{618BA3A1-4F8C-4C31-AE1F-5D08763B3408}"/>
              </a:ext>
            </a:extLst>
          </p:cNvPr>
          <p:cNvSpPr>
            <a:spLocks noGrp="1"/>
          </p:cNvSpPr>
          <p:nvPr>
            <p:ph type="body" sz="half" idx="14"/>
          </p:nvPr>
        </p:nvSpPr>
        <p:spPr>
          <a:xfrm>
            <a:off x="1183730" y="1828800"/>
            <a:ext cx="6222910" cy="3211286"/>
          </a:xfrm>
        </p:spPr>
        <p:txBody>
          <a:bodyPr lIns="91440" tIns="45720" rIns="91440" bIns="45720" anchor="t">
            <a:normAutofit/>
          </a:bodyPr>
          <a:lstStyle/>
          <a:p>
            <a:pPr>
              <a:lnSpc>
                <a:spcPct val="108000"/>
              </a:lnSpc>
              <a:spcBef>
                <a:spcPts val="600"/>
              </a:spcBef>
              <a:spcAft>
                <a:spcPts val="600"/>
              </a:spcAft>
            </a:pPr>
            <a:r>
              <a:rPr lang="en-GB" sz="1800" b="1">
                <a:latin typeface="Open Sans Light" panose="020B0306030504020204" pitchFamily="34" charset="0"/>
                <a:ea typeface="Open Sans Light" panose="020B0306030504020204" pitchFamily="34" charset="0"/>
                <a:cs typeface="Open Sans Light" panose="020B0306030504020204" pitchFamily="34" charset="0"/>
              </a:rPr>
              <a:t>Appeals</a:t>
            </a:r>
            <a:r>
              <a:rPr lang="en-GB" sz="1800">
                <a:latin typeface="Open Sans Light" panose="020B0306030504020204" pitchFamily="34" charset="0"/>
                <a:ea typeface="Open Sans Light" panose="020B0306030504020204" pitchFamily="34" charset="0"/>
                <a:cs typeface="Open Sans Light" panose="020B0306030504020204" pitchFamily="34" charset="0"/>
              </a:rPr>
              <a:t>: Please let us know about any evidence you can help us with by filling out your details </a:t>
            </a:r>
            <a:r>
              <a:rPr lang="en-GB" sz="1800">
                <a:latin typeface="Open Sans Light" panose="020B0306030504020204" pitchFamily="34" charset="0"/>
                <a:ea typeface="Open Sans Light" panose="020B0306030504020204" pitchFamily="34" charset="0"/>
                <a:cs typeface="Open Sans Light" panose="020B0306030504020204" pitchFamily="34" charset="0"/>
                <a:hlinkClick r:id="rId3"/>
              </a:rPr>
              <a:t>here</a:t>
            </a:r>
            <a:r>
              <a:rPr lang="en-GB" sz="1800">
                <a:latin typeface="Open Sans Light" panose="020B0306030504020204" pitchFamily="34" charset="0"/>
                <a:ea typeface="Open Sans Light" panose="020B0306030504020204" pitchFamily="34" charset="0"/>
                <a:cs typeface="Open Sans Light" panose="020B0306030504020204" pitchFamily="34" charset="0"/>
              </a:rPr>
              <a:t>.</a:t>
            </a:r>
          </a:p>
          <a:p>
            <a:pPr>
              <a:lnSpc>
                <a:spcPct val="108000"/>
              </a:lnSpc>
              <a:spcBef>
                <a:spcPts val="600"/>
              </a:spcBef>
              <a:spcAft>
                <a:spcPts val="600"/>
              </a:spcAft>
            </a:pPr>
            <a:r>
              <a:rPr lang="en-GB" sz="1800" b="1">
                <a:latin typeface="Open Sans Light" panose="020B0306030504020204" pitchFamily="34" charset="0"/>
                <a:ea typeface="Open Sans Light" panose="020B0306030504020204" pitchFamily="34" charset="0"/>
                <a:cs typeface="Open Sans Light" panose="020B0306030504020204" pitchFamily="34" charset="0"/>
              </a:rPr>
              <a:t>Next generation BTECs</a:t>
            </a:r>
            <a:r>
              <a:rPr lang="en-GB" sz="1800">
                <a:latin typeface="Open Sans Light" panose="020B0306030504020204" pitchFamily="34" charset="0"/>
                <a:ea typeface="Open Sans Light" panose="020B0306030504020204" pitchFamily="34" charset="0"/>
                <a:cs typeface="Open Sans Light" panose="020B0306030504020204" pitchFamily="34" charset="0"/>
              </a:rPr>
              <a:t>: </a:t>
            </a:r>
            <a:r>
              <a:rPr lang="en-GB" sz="1800" b="0" i="0">
                <a:effectLst/>
                <a:latin typeface="Open Sans Light" panose="020B0306030504020204" pitchFamily="34" charset="0"/>
                <a:ea typeface="Open Sans Light" panose="020B0306030504020204" pitchFamily="34" charset="0"/>
                <a:cs typeface="Open Sans Light" panose="020B0306030504020204" pitchFamily="34" charset="0"/>
              </a:rPr>
              <a:t>As part of the Level 3 Vocational Qualification reforms we would like to invite you to help influence the next generation of BTEC Nationals. We want to ensure we capture the teacher and learner voice in our qualifications and support materials. Get involved by clicking </a:t>
            </a:r>
            <a:r>
              <a:rPr lang="en-GB" sz="1800" b="0" i="0">
                <a:effectLst/>
                <a:latin typeface="Open Sans Light" panose="020B0306030504020204" pitchFamily="34" charset="0"/>
                <a:ea typeface="Open Sans Light" panose="020B0306030504020204" pitchFamily="34" charset="0"/>
                <a:cs typeface="Open Sans Light" panose="020B0306030504020204" pitchFamily="34" charset="0"/>
                <a:hlinkClick r:id="rId4"/>
              </a:rPr>
              <a:t>here</a:t>
            </a:r>
            <a:r>
              <a:rPr lang="en-GB" sz="1800" b="0" i="0">
                <a:effectLst/>
                <a:latin typeface="Open Sans Light" panose="020B0306030504020204" pitchFamily="34" charset="0"/>
                <a:ea typeface="Open Sans Light" panose="020B0306030504020204" pitchFamily="34" charset="0"/>
                <a:cs typeface="Open Sans Light" panose="020B0306030504020204" pitchFamily="34" charset="0"/>
              </a:rPr>
              <a:t>.</a:t>
            </a:r>
            <a:endParaRPr lang="en-GB" sz="1600">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08000"/>
              </a:lnSpc>
              <a:spcBef>
                <a:spcPts val="600"/>
              </a:spcBef>
              <a:spcAft>
                <a:spcPts val="600"/>
              </a:spcAft>
            </a:pPr>
            <a:endParaRPr lang="en-GB" sz="2400">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08000"/>
              </a:lnSpc>
              <a:spcBef>
                <a:spcPts val="600"/>
              </a:spcBef>
              <a:spcAft>
                <a:spcPts val="600"/>
              </a:spcAft>
            </a:pPr>
            <a:endParaRPr lang="en-GB" sz="16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39" name="Google Shape;439;p2"/>
          <p:cNvSpPr txBox="1">
            <a:spLocks noGrp="1"/>
          </p:cNvSpPr>
          <p:nvPr>
            <p:ph type="title"/>
          </p:nvPr>
        </p:nvSpPr>
        <p:spPr>
          <a:xfrm>
            <a:off x="1183730" y="571500"/>
            <a:ext cx="6295857" cy="1119188"/>
          </a:xfrm>
          <a:noFill/>
          <a:ln>
            <a:noFill/>
          </a:ln>
        </p:spPr>
        <p:txBody>
          <a:bodyPr spcFirstLastPara="1" wrap="square" lIns="0" tIns="0" rIns="0" bIns="0" anchor="ctr" anchorCtr="0">
            <a:noAutofit/>
          </a:bodyPr>
          <a:lstStyle/>
          <a:p>
            <a:r>
              <a:rPr lang="en-GB" sz="2400">
                <a:latin typeface="Open Sans Light"/>
                <a:ea typeface="Open Sans Light"/>
                <a:cs typeface="Open Sans Light"/>
                <a:sym typeface="Open Sans ExtraBold"/>
              </a:rPr>
              <a:t>How can I help with the appeals, or help Pearson develop the next generation of BTEC Nationals </a:t>
            </a:r>
            <a:endParaRPr lang="en-GB" sz="2400">
              <a:sym typeface="Open Sans"/>
            </a:endParaRPr>
          </a:p>
        </p:txBody>
      </p:sp>
      <p:pic>
        <p:nvPicPr>
          <p:cNvPr id="3" name="Picture 2" descr="A person sitting at a table&#10;&#10;Description automatically generated with medium confidence">
            <a:extLst>
              <a:ext uri="{FF2B5EF4-FFF2-40B4-BE49-F238E27FC236}">
                <a16:creationId xmlns:a16="http://schemas.microsoft.com/office/drawing/2014/main" id="{34FC6CC9-AAB4-4534-87F4-E9506CCE665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854696" y="0"/>
            <a:ext cx="4337304" cy="6858000"/>
          </a:xfrm>
          <a:prstGeom prst="rect">
            <a:avLst/>
          </a:prstGeom>
        </p:spPr>
      </p:pic>
    </p:spTree>
    <p:extLst>
      <p:ext uri="{BB962C8B-B14F-4D97-AF65-F5344CB8AC3E}">
        <p14:creationId xmlns:p14="http://schemas.microsoft.com/office/powerpoint/2010/main" val="1759411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40" name="Google Shape;440;p2"/>
          <p:cNvSpPr txBox="1">
            <a:spLocks noGrp="1"/>
          </p:cNvSpPr>
          <p:nvPr>
            <p:ph type="sldNum" sz="quarter" idx="15"/>
          </p:nvPr>
        </p:nvSpPr>
        <p:spPr>
          <a:xfrm>
            <a:off x="9209088" y="6488115"/>
            <a:ext cx="2743200" cy="365125"/>
          </a:xfrm>
          <a:noFill/>
          <a:ln>
            <a:noFill/>
          </a:ln>
        </p:spPr>
        <p:txBody>
          <a:bodyPr spcFirstLastPara="1" vert="horz" wrap="square" lIns="0" tIns="0" rIns="0" bIns="0" rtlCol="0" anchor="ctr" anchorCtr="0">
            <a:noAutofit/>
          </a:bodyPr>
          <a:lstStyle/>
          <a:p>
            <a:pPr lvl="0"/>
            <a:fld id="{00000000-1234-1234-1234-123412341234}" type="slidenum">
              <a:rPr lang="en">
                <a:sym typeface="Arial"/>
              </a:rPr>
              <a:pPr lvl="0"/>
              <a:t>11</a:t>
            </a:fld>
            <a:endParaRPr lang="en">
              <a:sym typeface="Arial"/>
            </a:endParaRPr>
          </a:p>
        </p:txBody>
      </p:sp>
      <p:sp>
        <p:nvSpPr>
          <p:cNvPr id="6" name="Text Placeholder 5">
            <a:extLst>
              <a:ext uri="{FF2B5EF4-FFF2-40B4-BE49-F238E27FC236}">
                <a16:creationId xmlns:a16="http://schemas.microsoft.com/office/drawing/2014/main" id="{618BA3A1-4F8C-4C31-AE1F-5D08763B3408}"/>
              </a:ext>
            </a:extLst>
          </p:cNvPr>
          <p:cNvSpPr>
            <a:spLocks noGrp="1"/>
          </p:cNvSpPr>
          <p:nvPr>
            <p:ph type="body" sz="half" idx="14"/>
          </p:nvPr>
        </p:nvSpPr>
        <p:spPr>
          <a:xfrm>
            <a:off x="1183730" y="1828800"/>
            <a:ext cx="5032135" cy="3211286"/>
          </a:xfrm>
        </p:spPr>
        <p:txBody>
          <a:bodyPr lIns="91440" tIns="45720" rIns="91440" bIns="45720" anchor="t">
            <a:normAutofit/>
          </a:bodyPr>
          <a:lstStyle/>
          <a:p>
            <a:pPr>
              <a:lnSpc>
                <a:spcPct val="108000"/>
              </a:lnSpc>
              <a:spcBef>
                <a:spcPts val="600"/>
              </a:spcBef>
              <a:spcAft>
                <a:spcPts val="600"/>
              </a:spcAft>
            </a:pPr>
            <a:r>
              <a:rPr lang="en-GB" sz="1600">
                <a:latin typeface="Open Sans Light" panose="020B0306030504020204" pitchFamily="34" charset="0"/>
                <a:ea typeface="Open Sans Light" panose="020B0306030504020204" pitchFamily="34" charset="0"/>
                <a:cs typeface="Open Sans Light" panose="020B0306030504020204" pitchFamily="34" charset="0"/>
              </a:rPr>
              <a:t>Further information, and the link to the full list can be found on the Pearson website here: </a:t>
            </a:r>
            <a:r>
              <a:rPr lang="en-GB" sz="1600">
                <a:latin typeface="Open Sans Light" panose="020B0306030504020204" pitchFamily="34" charset="0"/>
                <a:ea typeface="Open Sans Light" panose="020B0306030504020204" pitchFamily="34" charset="0"/>
                <a:cs typeface="Open Sans Light" panose="020B0306030504020204" pitchFamily="34" charset="0"/>
                <a:hlinkClick r:id="rId3"/>
              </a:rPr>
              <a:t>Educators | Your BTEC | Pearson UK</a:t>
            </a:r>
            <a:r>
              <a:rPr lang="en-GB" sz="1600">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439" name="Google Shape;439;p2"/>
          <p:cNvSpPr txBox="1">
            <a:spLocks noGrp="1"/>
          </p:cNvSpPr>
          <p:nvPr>
            <p:ph type="title"/>
          </p:nvPr>
        </p:nvSpPr>
        <p:spPr>
          <a:xfrm>
            <a:off x="1183730" y="571500"/>
            <a:ext cx="5032135" cy="1119188"/>
          </a:xfrm>
          <a:noFill/>
          <a:ln>
            <a:noFill/>
          </a:ln>
        </p:spPr>
        <p:txBody>
          <a:bodyPr spcFirstLastPara="1" wrap="square" lIns="0" tIns="0" rIns="0" bIns="0" anchor="ctr" anchorCtr="0">
            <a:noAutofit/>
          </a:bodyPr>
          <a:lstStyle/>
          <a:p>
            <a:r>
              <a:rPr lang="en-GB" sz="2400">
                <a:latin typeface="Open Sans Light"/>
                <a:ea typeface="Open Sans Light"/>
                <a:cs typeface="Open Sans Light"/>
                <a:sym typeface="Open Sans ExtraBold"/>
              </a:rPr>
              <a:t>Where and when can I find more information?</a:t>
            </a:r>
            <a:endParaRPr lang="en-GB" sz="2400">
              <a:sym typeface="Open Sans"/>
            </a:endParaRPr>
          </a:p>
        </p:txBody>
      </p:sp>
      <p:pic>
        <p:nvPicPr>
          <p:cNvPr id="2" name="Picture 1">
            <a:extLst>
              <a:ext uri="{FF2B5EF4-FFF2-40B4-BE49-F238E27FC236}">
                <a16:creationId xmlns:a16="http://schemas.microsoft.com/office/drawing/2014/main" id="{5F54AC84-E9D8-425F-B65A-26BEAF600EC7}"/>
              </a:ext>
            </a:extLst>
          </p:cNvPr>
          <p:cNvPicPr>
            <a:picLocks noChangeAspect="1"/>
          </p:cNvPicPr>
          <p:nvPr/>
        </p:nvPicPr>
        <p:blipFill>
          <a:blip r:embed="rId4"/>
          <a:stretch>
            <a:fillRect/>
          </a:stretch>
        </p:blipFill>
        <p:spPr>
          <a:xfrm>
            <a:off x="6455664" y="0"/>
            <a:ext cx="5736336" cy="6858000"/>
          </a:xfrm>
          <a:prstGeom prst="rect">
            <a:avLst/>
          </a:prstGeom>
        </p:spPr>
      </p:pic>
    </p:spTree>
    <p:extLst>
      <p:ext uri="{BB962C8B-B14F-4D97-AF65-F5344CB8AC3E}">
        <p14:creationId xmlns:p14="http://schemas.microsoft.com/office/powerpoint/2010/main" val="2037771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10BD6D-5EF1-493C-9A7D-DB96AF4232D0}"/>
              </a:ext>
            </a:extLst>
          </p:cNvPr>
          <p:cNvSpPr>
            <a:spLocks noGrp="1"/>
          </p:cNvSpPr>
          <p:nvPr>
            <p:ph type="sldNum" sz="quarter" idx="10"/>
          </p:nvPr>
        </p:nvSpPr>
        <p:spPr/>
        <p:txBody>
          <a:bodyPr/>
          <a:lstStyle/>
          <a:p>
            <a:pPr>
              <a:defRPr/>
            </a:pPr>
            <a:fld id="{EEAC2BAD-9516-2B47-9900-7FC05ED2F002}" type="slidenum">
              <a:rPr lang="en-US"/>
              <a:pPr>
                <a:defRPr/>
              </a:pPr>
              <a:t>12</a:t>
            </a:fld>
            <a:endParaRPr lang="en-US"/>
          </a:p>
        </p:txBody>
      </p:sp>
      <p:sp>
        <p:nvSpPr>
          <p:cNvPr id="4" name="Title 3">
            <a:extLst>
              <a:ext uri="{FF2B5EF4-FFF2-40B4-BE49-F238E27FC236}">
                <a16:creationId xmlns:a16="http://schemas.microsoft.com/office/drawing/2014/main" id="{0EC4DDCF-5B1E-4004-A18B-8D56FE35806E}"/>
              </a:ext>
            </a:extLst>
          </p:cNvPr>
          <p:cNvSpPr>
            <a:spLocks noGrp="1"/>
          </p:cNvSpPr>
          <p:nvPr>
            <p:ph type="title"/>
          </p:nvPr>
        </p:nvSpPr>
        <p:spPr/>
        <p:txBody>
          <a:bodyPr lIns="91440" tIns="45720" rIns="91440" bIns="45720" anchor="ctr" anchorCtr="0">
            <a:normAutofit/>
          </a:bodyPr>
          <a:lstStyle/>
          <a:p>
            <a:r>
              <a:rPr lang="en-GB" dirty="0">
                <a:latin typeface="Open Sans Light"/>
                <a:ea typeface="Open Sans Light"/>
                <a:cs typeface="Open Sans Light"/>
              </a:rPr>
              <a:t>The current stage in context of the broader reforms</a:t>
            </a:r>
            <a:endParaRPr lang="en-GB" dirty="0"/>
          </a:p>
        </p:txBody>
      </p:sp>
    </p:spTree>
    <p:extLst>
      <p:ext uri="{BB962C8B-B14F-4D97-AF65-F5344CB8AC3E}">
        <p14:creationId xmlns:p14="http://schemas.microsoft.com/office/powerpoint/2010/main" val="4145755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40" name="Google Shape;440;p2"/>
          <p:cNvSpPr txBox="1">
            <a:spLocks noGrp="1"/>
          </p:cNvSpPr>
          <p:nvPr>
            <p:ph type="sldNum" sz="quarter" idx="15"/>
          </p:nvPr>
        </p:nvSpPr>
        <p:spPr>
          <a:xfrm>
            <a:off x="9209088" y="6488115"/>
            <a:ext cx="2743200" cy="365125"/>
          </a:xfrm>
          <a:noFill/>
          <a:ln>
            <a:noFill/>
          </a:ln>
        </p:spPr>
        <p:txBody>
          <a:bodyPr spcFirstLastPara="1" wrap="square" lIns="0" tIns="0" rIns="0" bIns="0" anchor="ctr" anchorCtr="0">
            <a:noAutofit/>
          </a:bodyPr>
          <a:lstStyle/>
          <a:p>
            <a:fld id="{00000000-1234-1234-1234-123412341234}" type="slidenum">
              <a:rPr lang="en"/>
              <a:pPr/>
              <a:t>13</a:t>
            </a:fld>
            <a:endParaRPr lang="en"/>
          </a:p>
        </p:txBody>
      </p:sp>
      <p:sp>
        <p:nvSpPr>
          <p:cNvPr id="6" name="Text Placeholder 5">
            <a:extLst>
              <a:ext uri="{FF2B5EF4-FFF2-40B4-BE49-F238E27FC236}">
                <a16:creationId xmlns:a16="http://schemas.microsoft.com/office/drawing/2014/main" id="{7E69BE95-3D23-49EC-BC76-C011BBA936C7}"/>
              </a:ext>
            </a:extLst>
          </p:cNvPr>
          <p:cNvSpPr>
            <a:spLocks noGrp="1"/>
          </p:cNvSpPr>
          <p:nvPr>
            <p:ph type="body" sz="half" idx="14"/>
          </p:nvPr>
        </p:nvSpPr>
        <p:spPr>
          <a:xfrm>
            <a:off x="1184275" y="1828800"/>
            <a:ext cx="10345116" cy="5029200"/>
          </a:xfrm>
        </p:spPr>
        <p:txBody>
          <a:bodyPr lIns="91440" tIns="45720" rIns="91440" bIns="45720" numCol="2" spcCol="360000" anchor="t">
            <a:noAutofit/>
          </a:bodyPr>
          <a:lstStyle/>
          <a:p>
            <a:pPr marL="342900" indent="-342900">
              <a:lnSpc>
                <a:spcPct val="100000"/>
              </a:lnSpc>
              <a:spcBef>
                <a:spcPts val="600"/>
              </a:spcBef>
              <a:spcAft>
                <a:spcPts val="600"/>
              </a:spcAft>
              <a:buFont typeface="Arial" panose="020B0604020202020204" pitchFamily="34" charset="0"/>
              <a:buChar char="•"/>
            </a:pPr>
            <a:endParaRPr lang="en-GB" sz="160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00000"/>
              </a:lnSpc>
              <a:spcBef>
                <a:spcPts val="600"/>
              </a:spcBef>
              <a:spcAft>
                <a:spcPts val="600"/>
              </a:spcAft>
              <a:buFont typeface="Arial" panose="020B0604020202020204" pitchFamily="34" charset="0"/>
              <a:buChar char="•"/>
            </a:pPr>
            <a:endParaRPr lang="en-GB" sz="160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00000"/>
              </a:lnSpc>
              <a:spcBef>
                <a:spcPts val="600"/>
              </a:spcBef>
              <a:spcAft>
                <a:spcPts val="600"/>
              </a:spcAft>
              <a:buFont typeface="Arial" panose="020B0604020202020204" pitchFamily="34" charset="0"/>
              <a:buChar char="•"/>
            </a:pPr>
            <a:endParaRPr lang="en-GB" sz="1600">
              <a:latin typeface="Open Sans Light"/>
              <a:ea typeface="Open Sans Light"/>
              <a:cs typeface="Open Sans Light"/>
            </a:endParaRPr>
          </a:p>
        </p:txBody>
      </p:sp>
      <p:sp>
        <p:nvSpPr>
          <p:cNvPr id="439" name="Google Shape;439;p2"/>
          <p:cNvSpPr txBox="1">
            <a:spLocks noGrp="1"/>
          </p:cNvSpPr>
          <p:nvPr>
            <p:ph type="title"/>
          </p:nvPr>
        </p:nvSpPr>
        <p:spPr>
          <a:xfrm>
            <a:off x="1183730" y="571500"/>
            <a:ext cx="7734239" cy="1119188"/>
          </a:xfrm>
          <a:noFill/>
          <a:ln>
            <a:noFill/>
          </a:ln>
        </p:spPr>
        <p:txBody>
          <a:bodyPr spcFirstLastPara="1" wrap="square" lIns="0" tIns="0" rIns="0" bIns="0" anchor="ctr" anchorCtr="0">
            <a:noAutofit/>
          </a:bodyPr>
          <a:lstStyle/>
          <a:p>
            <a:r>
              <a:rPr lang="en-GB" sz="2400"/>
              <a:t>How does this affect your curriculum planning?</a:t>
            </a:r>
          </a:p>
        </p:txBody>
      </p:sp>
      <p:sp>
        <p:nvSpPr>
          <p:cNvPr id="7" name="TextBox 6">
            <a:extLst>
              <a:ext uri="{FF2B5EF4-FFF2-40B4-BE49-F238E27FC236}">
                <a16:creationId xmlns:a16="http://schemas.microsoft.com/office/drawing/2014/main" id="{6CDB25DE-607B-4999-9333-C09BBBDC7035}"/>
              </a:ext>
            </a:extLst>
          </p:cNvPr>
          <p:cNvSpPr txBox="1"/>
          <p:nvPr/>
        </p:nvSpPr>
        <p:spPr>
          <a:xfrm>
            <a:off x="428955" y="1828800"/>
            <a:ext cx="11523333" cy="7007559"/>
          </a:xfrm>
          <a:prstGeom prst="rect">
            <a:avLst/>
          </a:prstGeom>
          <a:noFill/>
        </p:spPr>
        <p:txBody>
          <a:bodyPr wrap="square" numCol="4" spcCol="108000">
            <a:spAutoFit/>
          </a:bodyPr>
          <a:lstStyle/>
          <a:p>
            <a:pPr>
              <a:spcAft>
                <a:spcPts val="600"/>
              </a:spcAft>
            </a:pPr>
            <a:r>
              <a:rPr lang="en-GB" sz="1500" b="1" dirty="0">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2022/2023 and</a:t>
            </a:r>
            <a:br>
              <a:rPr lang="en-GB" sz="1500" b="1" dirty="0">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br>
            <a:r>
              <a:rPr lang="en-GB" sz="1500" b="1" dirty="0">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2023/2024</a:t>
            </a:r>
          </a:p>
          <a:p>
            <a:pPr>
              <a:spcAft>
                <a:spcPts val="600"/>
              </a:spcAft>
            </a:pPr>
            <a:r>
              <a:rPr lang="en-GB" dirty="0">
                <a:latin typeface="Open Sans Light" panose="020B0306030504020204" pitchFamily="34" charset="0"/>
                <a:ea typeface="Open Sans Light" panose="020B0306030504020204" pitchFamily="34" charset="0"/>
                <a:cs typeface="Open Sans Light" panose="020B0306030504020204" pitchFamily="34" charset="0"/>
              </a:rPr>
              <a:t>No changes to vocational offer.</a:t>
            </a:r>
          </a:p>
          <a:p>
            <a:pPr>
              <a:spcAft>
                <a:spcPts val="600"/>
              </a:spcAft>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r>
              <a:rPr lang="en-GB" b="1" dirty="0">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2024/2025</a:t>
            </a:r>
            <a:br>
              <a:rPr lang="en-GB" b="1" dirty="0">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b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r>
              <a:rPr lang="en-GB" dirty="0">
                <a:latin typeface="Open Sans Light" panose="020B0306030504020204" pitchFamily="34" charset="0"/>
                <a:ea typeface="Open Sans Light" panose="020B0306030504020204" pitchFamily="34" charset="0"/>
                <a:cs typeface="Open Sans Light" panose="020B0306030504020204" pitchFamily="34" charset="0"/>
              </a:rPr>
              <a:t>Subject to the outcomes of the appeals process, some qualifications which overlap with T Levels defunded in:</a:t>
            </a:r>
          </a:p>
          <a:p>
            <a:pPr marL="285750" indent="-285750">
              <a:buFont typeface="Arial" panose="020B0604020202020204" pitchFamily="34" charset="0"/>
              <a:buChar char="•"/>
            </a:pPr>
            <a:r>
              <a:rPr lang="en-GB" dirty="0">
                <a:latin typeface="Open Sans Light" panose="020B0306030504020204" pitchFamily="34" charset="0"/>
                <a:ea typeface="Open Sans Light" panose="020B0306030504020204" pitchFamily="34" charset="0"/>
                <a:cs typeface="Open Sans Light" panose="020B0306030504020204" pitchFamily="34" charset="0"/>
              </a:rPr>
              <a:t>Digital, </a:t>
            </a:r>
          </a:p>
          <a:p>
            <a:pPr marL="285750" indent="-285750">
              <a:buFont typeface="Arial" panose="020B0604020202020204" pitchFamily="34" charset="0"/>
              <a:buChar char="•"/>
            </a:pPr>
            <a:r>
              <a:rPr lang="en-GB" dirty="0">
                <a:latin typeface="Open Sans Light" panose="020B0306030504020204" pitchFamily="34" charset="0"/>
                <a:ea typeface="Open Sans Light" panose="020B0306030504020204" pitchFamily="34" charset="0"/>
                <a:cs typeface="Open Sans Light" panose="020B0306030504020204" pitchFamily="34" charset="0"/>
              </a:rPr>
              <a:t>Construction, </a:t>
            </a:r>
          </a:p>
          <a:p>
            <a:pPr marL="285750" indent="-285750">
              <a:buFont typeface="Arial" panose="020B0604020202020204" pitchFamily="34" charset="0"/>
              <a:buChar char="•"/>
            </a:pPr>
            <a:r>
              <a:rPr lang="en-GB" dirty="0">
                <a:latin typeface="Open Sans Light" panose="020B0306030504020204" pitchFamily="34" charset="0"/>
                <a:ea typeface="Open Sans Light" panose="020B0306030504020204" pitchFamily="34" charset="0"/>
                <a:cs typeface="Open Sans Light" panose="020B0306030504020204" pitchFamily="34" charset="0"/>
              </a:rPr>
              <a:t>Education &amp; Childcare, </a:t>
            </a:r>
          </a:p>
          <a:p>
            <a:pPr marL="285750" indent="-285750">
              <a:spcAft>
                <a:spcPts val="600"/>
              </a:spcAft>
              <a:buFont typeface="Arial" panose="020B0604020202020204" pitchFamily="34" charset="0"/>
              <a:buChar char="•"/>
            </a:pPr>
            <a:r>
              <a:rPr lang="en-GB" dirty="0">
                <a:latin typeface="Open Sans Light" panose="020B0306030504020204" pitchFamily="34" charset="0"/>
                <a:ea typeface="Open Sans Light" panose="020B0306030504020204" pitchFamily="34" charset="0"/>
                <a:cs typeface="Open Sans Light" panose="020B0306030504020204" pitchFamily="34" charset="0"/>
              </a:rPr>
              <a:t>Health &amp; Science.</a:t>
            </a:r>
          </a:p>
          <a:p>
            <a:pPr>
              <a:spcAft>
                <a:spcPts val="600"/>
              </a:spcAft>
            </a:pPr>
            <a:r>
              <a:rPr lang="en-GB" dirty="0">
                <a:latin typeface="Open Sans Light" panose="020B0306030504020204" pitchFamily="34" charset="0"/>
                <a:ea typeface="Open Sans Light" panose="020B0306030504020204" pitchFamily="34" charset="0"/>
                <a:cs typeface="Open Sans Light" panose="020B0306030504020204" pitchFamily="34" charset="0"/>
              </a:rPr>
              <a:t>(I.e. Waves 1 &amp; 2 T Level sectors.)</a:t>
            </a:r>
          </a:p>
          <a:p>
            <a:pPr>
              <a:spcAft>
                <a:spcPts val="600"/>
              </a:spcAft>
            </a:pPr>
            <a:r>
              <a:rPr lang="en-GB" dirty="0">
                <a:latin typeface="Open Sans Light" panose="020B0306030504020204" pitchFamily="34" charset="0"/>
                <a:ea typeface="Open Sans Light" panose="020B0306030504020204" pitchFamily="34" charset="0"/>
                <a:cs typeface="Open Sans Light" panose="020B0306030504020204" pitchFamily="34" charset="0"/>
              </a:rPr>
              <a:t>But no change to the majority of the vocational offer.</a:t>
            </a:r>
          </a:p>
          <a:p>
            <a:pPr>
              <a:spcAft>
                <a:spcPts val="600"/>
              </a:spcAft>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r>
              <a:rPr lang="en-GB" b="1" dirty="0">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2025/2026</a:t>
            </a:r>
            <a:br>
              <a:rPr lang="en-GB" b="1" dirty="0">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br>
            <a:endParaRPr lang="en-GB" b="1" dirty="0">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r>
              <a:rPr lang="en-GB"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Some qualifications which overlap with T Levels defunded in:</a:t>
            </a:r>
          </a:p>
          <a:p>
            <a:pPr marL="285750" indent="-285750">
              <a:buFont typeface="Arial" panose="020B0604020202020204" pitchFamily="34" charset="0"/>
              <a:buChar char="•"/>
            </a:pPr>
            <a:r>
              <a:rPr lang="en-GB"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Engineering </a:t>
            </a:r>
            <a:r>
              <a:rPr lang="en-GB">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&amp; Manufacturing,</a:t>
            </a:r>
            <a:endParaRPr lang="en-GB"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Arial" panose="020B0604020202020204" pitchFamily="34" charset="0"/>
              <a:buChar char="•"/>
            </a:pPr>
            <a:r>
              <a:rPr lang="en-GB"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Legal, Finance &amp; Accounting,</a:t>
            </a:r>
          </a:p>
          <a:p>
            <a:pPr marL="285750" indent="-285750">
              <a:buFont typeface="Arial" panose="020B0604020202020204" pitchFamily="34" charset="0"/>
              <a:buChar char="•"/>
            </a:pPr>
            <a:r>
              <a:rPr lang="en-GB"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Business &amp; Administration,</a:t>
            </a:r>
          </a:p>
          <a:p>
            <a:pPr marL="285750" indent="-285750">
              <a:buFont typeface="Arial" panose="020B0604020202020204" pitchFamily="34" charset="0"/>
              <a:buChar char="•"/>
            </a:pPr>
            <a:r>
              <a:rPr lang="en-GB"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Agriculture, Environmental &amp; Animal Care,</a:t>
            </a:r>
          </a:p>
          <a:p>
            <a:pPr marL="285750" indent="-285750">
              <a:buFont typeface="Arial" panose="020B0604020202020204" pitchFamily="34" charset="0"/>
              <a:buChar char="•"/>
            </a:pPr>
            <a:r>
              <a:rPr lang="en-GB"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Catering &amp; Hospitality,</a:t>
            </a:r>
          </a:p>
          <a:p>
            <a:pPr marL="285750" indent="-285750">
              <a:buFont typeface="Arial" panose="020B0604020202020204" pitchFamily="34" charset="0"/>
              <a:buChar char="•"/>
            </a:pPr>
            <a:r>
              <a:rPr lang="en-GB"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Hair &amp; Beauty,</a:t>
            </a:r>
          </a:p>
          <a:p>
            <a:pPr marL="285750" indent="-285750">
              <a:spcAft>
                <a:spcPts val="600"/>
              </a:spcAft>
              <a:buFont typeface="Arial" panose="020B0604020202020204" pitchFamily="34" charset="0"/>
              <a:buChar char="•"/>
            </a:pPr>
            <a:r>
              <a:rPr lang="en-GB"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Creative &amp; Design.</a:t>
            </a:r>
          </a:p>
          <a:p>
            <a:pPr>
              <a:spcAft>
                <a:spcPts val="600"/>
              </a:spcAft>
            </a:pPr>
            <a:r>
              <a:rPr lang="en-GB"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Curriculum reform in:</a:t>
            </a:r>
          </a:p>
          <a:p>
            <a:pPr marL="285750" indent="-285750">
              <a:buFont typeface="Arial" panose="020B0604020202020204" pitchFamily="34" charset="0"/>
              <a:buChar char="•"/>
            </a:pPr>
            <a:r>
              <a:rPr lang="en-GB"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Digital, </a:t>
            </a:r>
          </a:p>
          <a:p>
            <a:pPr marL="285750" indent="-285750">
              <a:buFont typeface="Arial" panose="020B0604020202020204" pitchFamily="34" charset="0"/>
              <a:buChar char="•"/>
            </a:pPr>
            <a:r>
              <a:rPr lang="en-GB"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Construction, </a:t>
            </a:r>
          </a:p>
          <a:p>
            <a:pPr marL="285750" indent="-285750">
              <a:buFont typeface="Arial" panose="020B0604020202020204" pitchFamily="34" charset="0"/>
              <a:buChar char="•"/>
            </a:pPr>
            <a:r>
              <a:rPr lang="en-GB"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Education &amp; Childcare, </a:t>
            </a:r>
          </a:p>
          <a:p>
            <a:pPr marL="285750" indent="-285750">
              <a:buFont typeface="Arial" panose="020B0604020202020204" pitchFamily="34" charset="0"/>
              <a:buChar char="•"/>
            </a:pPr>
            <a:r>
              <a:rPr lang="en-GB"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Health &amp; Science,</a:t>
            </a:r>
          </a:p>
          <a:p>
            <a:pPr marL="285750" indent="-285750">
              <a:spcAft>
                <a:spcPts val="600"/>
              </a:spcAft>
              <a:buFont typeface="Arial" panose="020B0604020202020204" pitchFamily="34" charset="0"/>
              <a:buChar char="•"/>
            </a:pPr>
            <a:r>
              <a:rPr lang="en-GB"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Engineering &amp; Manufacturing.</a:t>
            </a:r>
          </a:p>
          <a:p>
            <a:pPr marL="285750" indent="-285750">
              <a:spcAft>
                <a:spcPts val="600"/>
              </a:spcAft>
              <a:buFont typeface="Arial" panose="020B0604020202020204" pitchFamily="34" charset="0"/>
              <a:buChar char="•"/>
            </a:pPr>
            <a:endParaRPr lang="en-GB"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spcAft>
                <a:spcPts val="600"/>
              </a:spcAft>
              <a:buFont typeface="Arial" panose="020B0604020202020204" pitchFamily="34" charset="0"/>
              <a:buChar char="•"/>
            </a:pPr>
            <a:endParaRPr lang="en-GB"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spcAft>
                <a:spcPts val="600"/>
              </a:spcAft>
              <a:buFont typeface="Arial" panose="020B0604020202020204" pitchFamily="34" charset="0"/>
              <a:buChar char="•"/>
            </a:pPr>
            <a:endParaRPr lang="en-GB"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spcAft>
                <a:spcPts val="600"/>
              </a:spcAft>
              <a:buFont typeface="Arial" panose="020B0604020202020204" pitchFamily="34" charset="0"/>
              <a:buChar char="•"/>
            </a:pPr>
            <a:endParaRPr lang="en-GB"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spcAft>
                <a:spcPts val="600"/>
              </a:spcAft>
              <a:buFont typeface="Arial" panose="020B0604020202020204" pitchFamily="34" charset="0"/>
              <a:buChar char="•"/>
            </a:pPr>
            <a:endParaRPr lang="en-GB"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spcAft>
                <a:spcPts val="600"/>
              </a:spcAft>
              <a:buFont typeface="Arial" panose="020B0604020202020204" pitchFamily="34" charset="0"/>
              <a:buChar char="•"/>
            </a:pPr>
            <a:endParaRPr lang="en-GB"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spcAft>
                <a:spcPts val="600"/>
              </a:spcAft>
              <a:buFont typeface="Arial" panose="020B0604020202020204" pitchFamily="34" charset="0"/>
              <a:buChar char="•"/>
            </a:pPr>
            <a:endParaRPr lang="en-GB"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GB"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GB"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r>
              <a:rPr lang="en-GB"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b="1" dirty="0">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2026/2027</a:t>
            </a:r>
            <a:br>
              <a:rPr lang="en-GB" b="1" dirty="0">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b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r>
              <a:rPr lang="en-GB" dirty="0">
                <a:latin typeface="Open Sans Light" panose="020B0306030504020204" pitchFamily="34" charset="0"/>
                <a:ea typeface="Open Sans Light" panose="020B0306030504020204" pitchFamily="34" charset="0"/>
                <a:cs typeface="Open Sans Light" panose="020B0306030504020204" pitchFamily="34" charset="0"/>
              </a:rPr>
              <a:t>Curriculum reform in:</a:t>
            </a:r>
          </a:p>
          <a:p>
            <a:pPr marL="285750" indent="-285750">
              <a:buFont typeface="Arial" panose="020B0604020202020204" pitchFamily="34" charset="0"/>
              <a:buChar char="•"/>
            </a:pPr>
            <a:r>
              <a:rPr lang="en-GB" dirty="0">
                <a:latin typeface="Open Sans Light" panose="020B0306030504020204" pitchFamily="34" charset="0"/>
                <a:ea typeface="Open Sans Light" panose="020B0306030504020204" pitchFamily="34" charset="0"/>
                <a:cs typeface="Open Sans Light" panose="020B0306030504020204" pitchFamily="34" charset="0"/>
              </a:rPr>
              <a:t>Legal, Finance &amp; Accounting,</a:t>
            </a:r>
          </a:p>
          <a:p>
            <a:pPr marL="285750" indent="-285750">
              <a:buFont typeface="Arial" panose="020B0604020202020204" pitchFamily="34" charset="0"/>
              <a:buChar char="•"/>
            </a:pPr>
            <a:r>
              <a:rPr lang="en-GB" dirty="0">
                <a:latin typeface="Open Sans Light" panose="020B0306030504020204" pitchFamily="34" charset="0"/>
                <a:ea typeface="Open Sans Light" panose="020B0306030504020204" pitchFamily="34" charset="0"/>
                <a:cs typeface="Open Sans Light" panose="020B0306030504020204" pitchFamily="34" charset="0"/>
              </a:rPr>
              <a:t>Business &amp; Administration,</a:t>
            </a:r>
          </a:p>
          <a:p>
            <a:pPr marL="285750" indent="-285750">
              <a:buFont typeface="Arial" panose="020B0604020202020204" pitchFamily="34" charset="0"/>
              <a:buChar char="•"/>
            </a:pPr>
            <a:r>
              <a:rPr lang="en-GB" dirty="0">
                <a:latin typeface="Open Sans Light" panose="020B0306030504020204" pitchFamily="34" charset="0"/>
                <a:ea typeface="Open Sans Light" panose="020B0306030504020204" pitchFamily="34" charset="0"/>
                <a:cs typeface="Open Sans Light" panose="020B0306030504020204" pitchFamily="34" charset="0"/>
              </a:rPr>
              <a:t>Agriculture, Environmental &amp; Animal Care,</a:t>
            </a:r>
          </a:p>
          <a:p>
            <a:pPr marL="285750" indent="-285750">
              <a:buFont typeface="Arial" panose="020B0604020202020204" pitchFamily="34" charset="0"/>
              <a:buChar char="•"/>
            </a:pPr>
            <a:r>
              <a:rPr lang="en-GB" dirty="0">
                <a:latin typeface="Open Sans Light" panose="020B0306030504020204" pitchFamily="34" charset="0"/>
                <a:ea typeface="Open Sans Light" panose="020B0306030504020204" pitchFamily="34" charset="0"/>
                <a:cs typeface="Open Sans Light" panose="020B0306030504020204" pitchFamily="34" charset="0"/>
              </a:rPr>
              <a:t>Catering &amp; Hospitality,</a:t>
            </a:r>
          </a:p>
          <a:p>
            <a:pPr marL="285750" indent="-285750">
              <a:buFont typeface="Arial" panose="020B0604020202020204" pitchFamily="34" charset="0"/>
              <a:buChar char="•"/>
            </a:pPr>
            <a:r>
              <a:rPr lang="en-GB" dirty="0">
                <a:latin typeface="Open Sans Light" panose="020B0306030504020204" pitchFamily="34" charset="0"/>
                <a:ea typeface="Open Sans Light" panose="020B0306030504020204" pitchFamily="34" charset="0"/>
                <a:cs typeface="Open Sans Light" panose="020B0306030504020204" pitchFamily="34" charset="0"/>
              </a:rPr>
              <a:t>Hair &amp; Beauty,</a:t>
            </a:r>
          </a:p>
          <a:p>
            <a:pPr marL="285750" indent="-285750">
              <a:spcAft>
                <a:spcPts val="600"/>
              </a:spcAft>
              <a:buFont typeface="Arial" panose="020B0604020202020204" pitchFamily="34" charset="0"/>
              <a:buChar char="•"/>
            </a:pPr>
            <a:r>
              <a:rPr lang="en-GB" dirty="0">
                <a:latin typeface="Open Sans Light" panose="020B0306030504020204" pitchFamily="34" charset="0"/>
                <a:ea typeface="Open Sans Light" panose="020B0306030504020204" pitchFamily="34" charset="0"/>
                <a:cs typeface="Open Sans Light" panose="020B0306030504020204" pitchFamily="34" charset="0"/>
              </a:rPr>
              <a:t>Creative &amp; Design.</a:t>
            </a:r>
          </a:p>
          <a:p>
            <a:pPr>
              <a:spcAft>
                <a:spcPts val="600"/>
              </a:spcAft>
            </a:pPr>
            <a:r>
              <a:rPr lang="en-GB" dirty="0">
                <a:latin typeface="Open Sans Light" panose="020B0306030504020204" pitchFamily="34" charset="0"/>
                <a:ea typeface="Open Sans Light" panose="020B0306030504020204" pitchFamily="34" charset="0"/>
                <a:cs typeface="Open Sans Light" panose="020B0306030504020204" pitchFamily="34" charset="0"/>
              </a:rPr>
              <a:t>And in all remaining sectors.</a:t>
            </a:r>
          </a:p>
        </p:txBody>
      </p:sp>
      <p:cxnSp>
        <p:nvCxnSpPr>
          <p:cNvPr id="3" name="Straight Connector 2">
            <a:extLst>
              <a:ext uri="{FF2B5EF4-FFF2-40B4-BE49-F238E27FC236}">
                <a16:creationId xmlns:a16="http://schemas.microsoft.com/office/drawing/2014/main" id="{C380E10F-350D-4CF8-B350-62FF4091A920}"/>
              </a:ext>
            </a:extLst>
          </p:cNvPr>
          <p:cNvCxnSpPr/>
          <p:nvPr/>
        </p:nvCxnSpPr>
        <p:spPr>
          <a:xfrm>
            <a:off x="510363" y="2339162"/>
            <a:ext cx="2243470" cy="0"/>
          </a:xfrm>
          <a:prstGeom prst="line">
            <a:avLst/>
          </a:prstGeom>
          <a:ln>
            <a:solidFill>
              <a:schemeClr val="accent4"/>
            </a:solidFill>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6C6538E6-A8AC-420E-B088-0F11933F3389}"/>
              </a:ext>
            </a:extLst>
          </p:cNvPr>
          <p:cNvCxnSpPr/>
          <p:nvPr/>
        </p:nvCxnSpPr>
        <p:spPr>
          <a:xfrm>
            <a:off x="6234223" y="2339162"/>
            <a:ext cx="2243470" cy="0"/>
          </a:xfrm>
          <a:prstGeom prst="line">
            <a:avLst/>
          </a:prstGeom>
          <a:ln>
            <a:solidFill>
              <a:schemeClr val="accent4"/>
            </a:solidFill>
          </a:ln>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68B0D8B2-C7E0-43D8-AC08-E93CEB81F745}"/>
              </a:ext>
            </a:extLst>
          </p:cNvPr>
          <p:cNvCxnSpPr/>
          <p:nvPr/>
        </p:nvCxnSpPr>
        <p:spPr>
          <a:xfrm>
            <a:off x="3356345" y="2328529"/>
            <a:ext cx="2243470" cy="0"/>
          </a:xfrm>
          <a:prstGeom prst="line">
            <a:avLst/>
          </a:prstGeom>
          <a:ln>
            <a:solidFill>
              <a:schemeClr val="accent4"/>
            </a:solidFill>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1DCEE50A-ED85-41B2-BE9A-4AE9C5B2B3BE}"/>
              </a:ext>
            </a:extLst>
          </p:cNvPr>
          <p:cNvCxnSpPr/>
          <p:nvPr/>
        </p:nvCxnSpPr>
        <p:spPr>
          <a:xfrm>
            <a:off x="9060232" y="2349795"/>
            <a:ext cx="2243470" cy="0"/>
          </a:xfrm>
          <a:prstGeom prst="line">
            <a:avLst/>
          </a:prstGeom>
          <a:ln>
            <a:solidFill>
              <a:schemeClr val="accent4"/>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77785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40" name="Google Shape;440;p2"/>
          <p:cNvSpPr txBox="1">
            <a:spLocks noGrp="1"/>
          </p:cNvSpPr>
          <p:nvPr>
            <p:ph type="sldNum" sz="quarter" idx="15"/>
          </p:nvPr>
        </p:nvSpPr>
        <p:spPr>
          <a:xfrm>
            <a:off x="9209088" y="6488115"/>
            <a:ext cx="2743200" cy="365125"/>
          </a:xfrm>
          <a:noFill/>
          <a:ln>
            <a:noFill/>
          </a:ln>
        </p:spPr>
        <p:txBody>
          <a:bodyPr spcFirstLastPara="1" wrap="square" lIns="0" tIns="0" rIns="0" bIns="0" anchor="ctr" anchorCtr="0">
            <a:noAutofit/>
          </a:bodyPr>
          <a:lstStyle/>
          <a:p>
            <a:fld id="{00000000-1234-1234-1234-123412341234}" type="slidenum">
              <a:rPr lang="en"/>
              <a:pPr/>
              <a:t>14</a:t>
            </a:fld>
            <a:endParaRPr lang="en"/>
          </a:p>
        </p:txBody>
      </p:sp>
      <p:sp>
        <p:nvSpPr>
          <p:cNvPr id="6" name="Text Placeholder 5">
            <a:extLst>
              <a:ext uri="{FF2B5EF4-FFF2-40B4-BE49-F238E27FC236}">
                <a16:creationId xmlns:a16="http://schemas.microsoft.com/office/drawing/2014/main" id="{7E69BE95-3D23-49EC-BC76-C011BBA936C7}"/>
              </a:ext>
            </a:extLst>
          </p:cNvPr>
          <p:cNvSpPr>
            <a:spLocks noGrp="1"/>
          </p:cNvSpPr>
          <p:nvPr>
            <p:ph type="body" sz="half" idx="14"/>
          </p:nvPr>
        </p:nvSpPr>
        <p:spPr>
          <a:xfrm>
            <a:off x="1184275" y="1828800"/>
            <a:ext cx="10345116" cy="5029200"/>
          </a:xfrm>
        </p:spPr>
        <p:txBody>
          <a:bodyPr lIns="91440" tIns="45720" rIns="91440" bIns="45720" numCol="2" spcCol="360000" anchor="t">
            <a:noAutofit/>
          </a:bodyPr>
          <a:lstStyle/>
          <a:p>
            <a:pPr marL="342900" indent="-342900">
              <a:lnSpc>
                <a:spcPct val="100000"/>
              </a:lnSpc>
              <a:spcBef>
                <a:spcPts val="600"/>
              </a:spcBef>
              <a:spcAft>
                <a:spcPts val="600"/>
              </a:spcAft>
              <a:buFont typeface="Arial" panose="020B0604020202020204" pitchFamily="34" charset="0"/>
              <a:buChar char="•"/>
            </a:pPr>
            <a:endParaRPr lang="en-GB" sz="160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00000"/>
              </a:lnSpc>
              <a:spcBef>
                <a:spcPts val="600"/>
              </a:spcBef>
              <a:spcAft>
                <a:spcPts val="600"/>
              </a:spcAft>
              <a:buFont typeface="Arial" panose="020B0604020202020204" pitchFamily="34" charset="0"/>
              <a:buChar char="•"/>
            </a:pPr>
            <a:endParaRPr lang="en-GB" sz="160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00000"/>
              </a:lnSpc>
              <a:spcBef>
                <a:spcPts val="600"/>
              </a:spcBef>
              <a:spcAft>
                <a:spcPts val="600"/>
              </a:spcAft>
              <a:buFont typeface="Arial" panose="020B0604020202020204" pitchFamily="34" charset="0"/>
              <a:buChar char="•"/>
            </a:pPr>
            <a:endParaRPr lang="en-GB" sz="1600">
              <a:latin typeface="Open Sans Light"/>
              <a:ea typeface="Open Sans Light"/>
              <a:cs typeface="Open Sans Light"/>
            </a:endParaRPr>
          </a:p>
        </p:txBody>
      </p:sp>
      <p:sp>
        <p:nvSpPr>
          <p:cNvPr id="439" name="Google Shape;439;p2"/>
          <p:cNvSpPr txBox="1">
            <a:spLocks noGrp="1"/>
          </p:cNvSpPr>
          <p:nvPr>
            <p:ph type="title"/>
          </p:nvPr>
        </p:nvSpPr>
        <p:spPr>
          <a:xfrm>
            <a:off x="1183730" y="571500"/>
            <a:ext cx="7734239" cy="1119188"/>
          </a:xfrm>
          <a:noFill/>
          <a:ln>
            <a:noFill/>
          </a:ln>
        </p:spPr>
        <p:txBody>
          <a:bodyPr spcFirstLastPara="1" wrap="square" lIns="0" tIns="0" rIns="0" bIns="0" anchor="ctr" anchorCtr="0">
            <a:noAutofit/>
          </a:bodyPr>
          <a:lstStyle/>
          <a:p>
            <a:r>
              <a:rPr lang="en-GB" sz="2400"/>
              <a:t>How does this fit with the wider reforms?</a:t>
            </a:r>
          </a:p>
        </p:txBody>
      </p:sp>
      <p:sp>
        <p:nvSpPr>
          <p:cNvPr id="7" name="TextBox 6">
            <a:extLst>
              <a:ext uri="{FF2B5EF4-FFF2-40B4-BE49-F238E27FC236}">
                <a16:creationId xmlns:a16="http://schemas.microsoft.com/office/drawing/2014/main" id="{6CDB25DE-607B-4999-9333-C09BBBDC7035}"/>
              </a:ext>
            </a:extLst>
          </p:cNvPr>
          <p:cNvSpPr txBox="1"/>
          <p:nvPr/>
        </p:nvSpPr>
        <p:spPr>
          <a:xfrm>
            <a:off x="0" y="1828800"/>
            <a:ext cx="12099851" cy="6363280"/>
          </a:xfrm>
          <a:prstGeom prst="rect">
            <a:avLst/>
          </a:prstGeom>
          <a:noFill/>
        </p:spPr>
        <p:txBody>
          <a:bodyPr wrap="square" numCol="4" spcCol="72000">
            <a:spAutoFit/>
          </a:bodyPr>
          <a:lstStyle/>
          <a:p>
            <a:pPr>
              <a:spcAft>
                <a:spcPts val="300"/>
              </a:spcAft>
            </a:pPr>
            <a:endParaRPr lang="en-GB" sz="120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GB" sz="120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GB" sz="120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GB" sz="120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GB" sz="120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GB" sz="120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GB" sz="120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GB" sz="120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GB" sz="120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GB" sz="120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GB" sz="120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GB" sz="120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GB" sz="120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GB" sz="120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GB" sz="120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GB" sz="120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GB" sz="120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GB" sz="120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GB" sz="120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GB" sz="120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GB" sz="120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GB" sz="120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GB" sz="120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GB" sz="120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GB" sz="120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GB" sz="120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GB" sz="120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GB" sz="120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r>
              <a:rPr lang="en-GB" sz="1150" b="1">
                <a:latin typeface="Open Sans Light" panose="020B0306030504020204" pitchFamily="34" charset="0"/>
                <a:ea typeface="Open Sans Light" panose="020B0306030504020204" pitchFamily="34" charset="0"/>
                <a:cs typeface="Open Sans Light" panose="020B0306030504020204" pitchFamily="34" charset="0"/>
              </a:rPr>
              <a:t>From 2024/25  </a:t>
            </a:r>
          </a:p>
          <a:p>
            <a:pPr marL="171450" indent="-171450">
              <a:spcAft>
                <a:spcPts val="300"/>
              </a:spcAft>
              <a:buFont typeface="Arial" panose="020B0604020202020204" pitchFamily="34" charset="0"/>
              <a:buChar char="•"/>
            </a:pPr>
            <a:r>
              <a:rPr lang="en-GB" sz="1150" b="1">
                <a:latin typeface="Open Sans Light" panose="020B0306030504020204" pitchFamily="34" charset="0"/>
                <a:ea typeface="Open Sans Light" panose="020B0306030504020204" pitchFamily="34" charset="0"/>
                <a:cs typeface="Open Sans Light" panose="020B0306030504020204" pitchFamily="34" charset="0"/>
              </a:rPr>
              <a:t>Technical qualifications will no longer available where replaced by Wave 1 and 2 T Levels </a:t>
            </a:r>
            <a:r>
              <a:rPr lang="en-GB" sz="1150">
                <a:latin typeface="Open Sans Light" panose="020B0306030504020204" pitchFamily="34" charset="0"/>
                <a:ea typeface="Open Sans Light" panose="020B0306030504020204" pitchFamily="34" charset="0"/>
                <a:cs typeface="Open Sans Light" panose="020B0306030504020204" pitchFamily="34" charset="0"/>
              </a:rPr>
              <a:t>(for 16-19s only, funding may be retained for adults).</a:t>
            </a:r>
          </a:p>
          <a:p>
            <a:pPr marL="171450" indent="-171450">
              <a:spcAft>
                <a:spcPts val="300"/>
              </a:spcAft>
              <a:buFont typeface="Arial" panose="020B0604020202020204" pitchFamily="34" charset="0"/>
              <a:buChar char="•"/>
            </a:pPr>
            <a:r>
              <a:rPr lang="en-GB" sz="1150" b="1" i="1">
                <a:solidFill>
                  <a:schemeClr val="accent4"/>
                </a:solidFill>
                <a:latin typeface="Open Sans Light" panose="020B0306030504020204" pitchFamily="34" charset="0"/>
                <a:ea typeface="Open Sans Light" panose="020B0306030504020204" pitchFamily="34" charset="0"/>
                <a:cs typeface="Open Sans Light" panose="020B0306030504020204" pitchFamily="34" charset="0"/>
              </a:rPr>
              <a:t>A draft list of qualifications which will no longer be available 2024/25 was published in May 2022, Awarding bodies can appeal the qualifications on the list. The final list will be confirmed by September 2022. </a:t>
            </a:r>
          </a:p>
          <a:p>
            <a:pPr marL="171450" indent="-171450">
              <a:spcAft>
                <a:spcPts val="300"/>
              </a:spcAft>
              <a:buFont typeface="Arial" panose="020B0604020202020204" pitchFamily="34" charset="0"/>
              <a:buChar char="•"/>
            </a:pPr>
            <a:r>
              <a:rPr lang="en-GB" sz="1150">
                <a:latin typeface="Open Sans Light" panose="020B0306030504020204" pitchFamily="34" charset="0"/>
                <a:ea typeface="Open Sans Light" panose="020B0306030504020204" pitchFamily="34" charset="0"/>
                <a:cs typeface="Open Sans Light" panose="020B0306030504020204" pitchFamily="34" charset="0"/>
              </a:rPr>
              <a:t>Any learners part way through a qualification will be able to complete their course.   </a:t>
            </a:r>
          </a:p>
          <a:p>
            <a:pPr marL="171450" indent="-171450">
              <a:spcAft>
                <a:spcPts val="300"/>
              </a:spcAft>
              <a:buFont typeface="Arial" panose="020B0604020202020204" pitchFamily="34" charset="0"/>
              <a:buChar char="•"/>
            </a:pPr>
            <a:endParaRPr lang="en-GB" sz="115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spcAft>
                <a:spcPts val="300"/>
              </a:spcAft>
              <a:buFont typeface="Arial" panose="020B0604020202020204" pitchFamily="34" charset="0"/>
              <a:buChar char="•"/>
            </a:pPr>
            <a:endParaRPr lang="en-GB" sz="115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spcAft>
                <a:spcPts val="300"/>
              </a:spcAft>
              <a:buFont typeface="Arial" panose="020B0604020202020204" pitchFamily="34" charset="0"/>
              <a:buChar char="•"/>
            </a:pPr>
            <a:endParaRPr lang="en-GB" sz="115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spcAft>
                <a:spcPts val="300"/>
              </a:spcAft>
              <a:buFont typeface="Arial" panose="020B0604020202020204" pitchFamily="34" charset="0"/>
              <a:buChar char="•"/>
            </a:pPr>
            <a:endParaRPr lang="en-GB" sz="115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spcAft>
                <a:spcPts val="300"/>
              </a:spcAft>
              <a:buFont typeface="Arial" panose="020B0604020202020204" pitchFamily="34" charset="0"/>
              <a:buChar char="•"/>
            </a:pPr>
            <a:endParaRPr lang="en-GB" sz="115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spcAft>
                <a:spcPts val="300"/>
              </a:spcAft>
              <a:buFont typeface="Arial" panose="020B0604020202020204" pitchFamily="34" charset="0"/>
              <a:buChar char="•"/>
            </a:pPr>
            <a:endParaRPr lang="en-GB" sz="115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spcAft>
                <a:spcPts val="300"/>
              </a:spcAft>
              <a:buFont typeface="Arial" panose="020B0604020202020204" pitchFamily="34" charset="0"/>
              <a:buChar char="•"/>
            </a:pPr>
            <a:endParaRPr lang="en-GB" sz="115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spcAft>
                <a:spcPts val="300"/>
              </a:spcAft>
              <a:buFont typeface="Arial" panose="020B0604020202020204" pitchFamily="34" charset="0"/>
              <a:buChar char="•"/>
            </a:pPr>
            <a:endParaRPr lang="en-GB" sz="115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spcAft>
                <a:spcPts val="300"/>
              </a:spcAft>
              <a:buFont typeface="Arial" panose="020B0604020202020204" pitchFamily="34" charset="0"/>
              <a:buChar char="•"/>
            </a:pPr>
            <a:endParaRPr lang="en-GB" sz="115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spcAft>
                <a:spcPts val="300"/>
              </a:spcAft>
              <a:buFont typeface="Arial" panose="020B0604020202020204" pitchFamily="34" charset="0"/>
              <a:buChar char="•"/>
            </a:pPr>
            <a:endParaRPr lang="en-GB" sz="115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spcAft>
                <a:spcPts val="300"/>
              </a:spcAft>
              <a:buFont typeface="Arial" panose="020B0604020202020204" pitchFamily="34" charset="0"/>
              <a:buChar char="•"/>
            </a:pPr>
            <a:endParaRPr lang="en-GB" sz="115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spcAft>
                <a:spcPts val="300"/>
              </a:spcAft>
              <a:buFont typeface="Arial" panose="020B0604020202020204" pitchFamily="34" charset="0"/>
              <a:buChar char="•"/>
            </a:pPr>
            <a:endParaRPr lang="en-GB" sz="115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spcAft>
                <a:spcPts val="300"/>
              </a:spcAft>
              <a:buFont typeface="Arial" panose="020B0604020202020204" pitchFamily="34" charset="0"/>
              <a:buChar char="•"/>
            </a:pPr>
            <a:endParaRPr lang="en-GB" sz="115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spcAft>
                <a:spcPts val="300"/>
              </a:spcAft>
              <a:buFont typeface="Arial" panose="020B0604020202020204" pitchFamily="34" charset="0"/>
              <a:buChar char="•"/>
            </a:pPr>
            <a:endParaRPr lang="en-GB" sz="115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spcAft>
                <a:spcPts val="300"/>
              </a:spcAft>
              <a:buFont typeface="Arial" panose="020B0604020202020204" pitchFamily="34" charset="0"/>
              <a:buChar char="•"/>
            </a:pPr>
            <a:endParaRPr lang="en-GB" sz="115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spcAft>
                <a:spcPts val="300"/>
              </a:spcAft>
              <a:buFont typeface="Arial" panose="020B0604020202020204" pitchFamily="34" charset="0"/>
              <a:buChar char="•"/>
            </a:pPr>
            <a:endParaRPr lang="en-GB" sz="115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spcAft>
                <a:spcPts val="300"/>
              </a:spcAft>
              <a:buFont typeface="Arial" panose="020B0604020202020204" pitchFamily="34" charset="0"/>
              <a:buChar char="•"/>
            </a:pPr>
            <a:endParaRPr lang="en-GB" sz="115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spcAft>
                <a:spcPts val="300"/>
              </a:spcAft>
              <a:buFont typeface="Arial" panose="020B0604020202020204" pitchFamily="34" charset="0"/>
              <a:buChar char="•"/>
            </a:pPr>
            <a:endParaRPr lang="en-GB" sz="115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r>
              <a:rPr lang="en-GB" sz="1150" b="1">
                <a:latin typeface="Open Sans Light" panose="020B0306030504020204" pitchFamily="34" charset="0"/>
                <a:ea typeface="Open Sans Light" panose="020B0306030504020204" pitchFamily="34" charset="0"/>
                <a:cs typeface="Open Sans Light" panose="020B0306030504020204" pitchFamily="34" charset="0"/>
              </a:rPr>
              <a:t>From 2025/26  </a:t>
            </a:r>
          </a:p>
          <a:p>
            <a:pPr marL="171450" indent="-171450">
              <a:spcAft>
                <a:spcPts val="300"/>
              </a:spcAft>
              <a:buFont typeface="Arial" panose="020B0604020202020204" pitchFamily="34" charset="0"/>
              <a:buChar char="•"/>
            </a:pPr>
            <a:r>
              <a:rPr lang="en-GB" sz="1150" b="1">
                <a:latin typeface="Open Sans Light" panose="020B0306030504020204" pitchFamily="34" charset="0"/>
                <a:ea typeface="Open Sans Light" panose="020B0306030504020204" pitchFamily="34" charset="0"/>
                <a:cs typeface="Open Sans Light" panose="020B0306030504020204" pitchFamily="34" charset="0"/>
              </a:rPr>
              <a:t>Technical qualifications will no longer be available </a:t>
            </a:r>
            <a:r>
              <a:rPr lang="en-GB" sz="1150">
                <a:latin typeface="Open Sans Light" panose="020B0306030504020204" pitchFamily="34" charset="0"/>
                <a:ea typeface="Open Sans Light" panose="020B0306030504020204" pitchFamily="34" charset="0"/>
                <a:cs typeface="Open Sans Light" panose="020B0306030504020204" pitchFamily="34" charset="0"/>
              </a:rPr>
              <a:t>where replaced by Wave 3 and 4 T Levels (for 16-19s only, funding may be retained for adults).</a:t>
            </a:r>
          </a:p>
          <a:p>
            <a:pPr marL="171450" indent="-171450">
              <a:spcAft>
                <a:spcPts val="300"/>
              </a:spcAft>
              <a:buFont typeface="Arial" panose="020B0604020202020204" pitchFamily="34" charset="0"/>
              <a:buChar char="•"/>
            </a:pPr>
            <a:r>
              <a:rPr lang="en-GB" sz="1150" b="1">
                <a:latin typeface="Open Sans Light" panose="020B0306030504020204" pitchFamily="34" charset="0"/>
                <a:ea typeface="Open Sans Light" panose="020B0306030504020204" pitchFamily="34" charset="0"/>
                <a:cs typeface="Open Sans Light" panose="020B0306030504020204" pitchFamily="34" charset="0"/>
              </a:rPr>
              <a:t>Reformed academic and technical qualifications </a:t>
            </a:r>
            <a:r>
              <a:rPr lang="en-GB" sz="1150">
                <a:latin typeface="Open Sans Light" panose="020B0306030504020204" pitchFamily="34" charset="0"/>
                <a:ea typeface="Open Sans Light" panose="020B0306030504020204" pitchFamily="34" charset="0"/>
                <a:cs typeface="Open Sans Light" panose="020B0306030504020204" pitchFamily="34" charset="0"/>
              </a:rPr>
              <a:t>which align to </a:t>
            </a:r>
            <a:r>
              <a:rPr lang="en-GB" sz="1150" b="1">
                <a:latin typeface="Open Sans Light" panose="020B0306030504020204" pitchFamily="34" charset="0"/>
                <a:ea typeface="Open Sans Light" panose="020B0306030504020204" pitchFamily="34" charset="0"/>
                <a:cs typeface="Open Sans Light" panose="020B0306030504020204" pitchFamily="34" charset="0"/>
              </a:rPr>
              <a:t>Wave 1 and 2 T Level routes, and Wave 3 Engineering and Manufacturing T Level routes</a:t>
            </a:r>
            <a:r>
              <a:rPr lang="en-GB" sz="1150">
                <a:latin typeface="Open Sans Light" panose="020B0306030504020204" pitchFamily="34" charset="0"/>
                <a:ea typeface="Open Sans Light" panose="020B0306030504020204" pitchFamily="34" charset="0"/>
                <a:cs typeface="Open Sans Light" panose="020B0306030504020204" pitchFamily="34" charset="0"/>
              </a:rPr>
              <a:t> will be introduced (16-19s and adults). </a:t>
            </a:r>
          </a:p>
          <a:p>
            <a:pPr marL="171450" indent="-171450">
              <a:spcAft>
                <a:spcPts val="300"/>
              </a:spcAft>
              <a:buFont typeface="Arial" panose="020B0604020202020204" pitchFamily="34" charset="0"/>
              <a:buChar char="•"/>
            </a:pPr>
            <a:r>
              <a:rPr lang="en-GB" sz="1150">
                <a:latin typeface="Open Sans Light" panose="020B0306030504020204" pitchFamily="34" charset="0"/>
                <a:ea typeface="Open Sans Light" panose="020B0306030504020204" pitchFamily="34" charset="0"/>
                <a:cs typeface="Open Sans Light" panose="020B0306030504020204" pitchFamily="34" charset="0"/>
              </a:rPr>
              <a:t>Reformed academic and technical qualifications which offer specialist and cross-cutting skills in the Digital route will be introduced (adults). </a:t>
            </a:r>
          </a:p>
          <a:p>
            <a:pPr marL="171450" indent="-171450">
              <a:spcAft>
                <a:spcPts val="300"/>
              </a:spcAft>
              <a:buFont typeface="Arial" panose="020B0604020202020204" pitchFamily="34" charset="0"/>
              <a:buChar char="•"/>
            </a:pPr>
            <a:r>
              <a:rPr lang="en-GB" sz="1150" b="1">
                <a:latin typeface="Open Sans Light" panose="020B0306030504020204" pitchFamily="34" charset="0"/>
                <a:ea typeface="Open Sans Light" panose="020B0306030504020204" pitchFamily="34" charset="0"/>
                <a:cs typeface="Open Sans Light" panose="020B0306030504020204" pitchFamily="34" charset="0"/>
              </a:rPr>
              <a:t>All remaining qualifications </a:t>
            </a:r>
            <a:r>
              <a:rPr lang="en-GB" sz="1150">
                <a:latin typeface="Open Sans Light" panose="020B0306030504020204" pitchFamily="34" charset="0"/>
                <a:ea typeface="Open Sans Light" panose="020B0306030504020204" pitchFamily="34" charset="0"/>
                <a:cs typeface="Open Sans Light" panose="020B0306030504020204" pitchFamily="34" charset="0"/>
              </a:rPr>
              <a:t>in the Wave 1 and 2 T Level routes, and Wave 3 Engineering and Manufacturing T Level routes that have not been reformed and re-approved for funding will no longer be available.</a:t>
            </a:r>
          </a:p>
          <a:p>
            <a:pPr marL="171450" indent="-171450">
              <a:spcAft>
                <a:spcPts val="300"/>
              </a:spcAft>
              <a:buFont typeface="Arial" panose="020B0604020202020204" pitchFamily="34" charset="0"/>
              <a:buChar char="•"/>
            </a:pPr>
            <a:endParaRPr lang="en-GB" sz="115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spcAft>
                <a:spcPts val="300"/>
              </a:spcAft>
              <a:buFont typeface="Arial" panose="020B0604020202020204" pitchFamily="34" charset="0"/>
              <a:buChar char="•"/>
            </a:pPr>
            <a:endParaRPr lang="en-GB" sz="115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spcAft>
                <a:spcPts val="300"/>
              </a:spcAft>
              <a:buFont typeface="Arial" panose="020B0604020202020204" pitchFamily="34" charset="0"/>
              <a:buChar char="•"/>
            </a:pPr>
            <a:endParaRPr lang="en-GB" sz="115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spcAft>
                <a:spcPts val="300"/>
              </a:spcAft>
              <a:buFont typeface="Arial" panose="020B0604020202020204" pitchFamily="34" charset="0"/>
              <a:buChar char="•"/>
            </a:pPr>
            <a:endParaRPr lang="en-GB" sz="115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spcAft>
                <a:spcPts val="300"/>
              </a:spcAft>
              <a:buFont typeface="Arial" panose="020B0604020202020204" pitchFamily="34" charset="0"/>
              <a:buChar char="•"/>
            </a:pPr>
            <a:endParaRPr lang="en-GB" sz="115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GB" sz="115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GB" sz="115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GB" sz="115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GB" sz="115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GB" sz="115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GB" sz="115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endParaRPr lang="en-GB" sz="1150" b="1">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300"/>
              </a:spcAft>
            </a:pPr>
            <a:r>
              <a:rPr lang="en-GB" sz="1150" b="1">
                <a:latin typeface="Open Sans Light" panose="020B0306030504020204" pitchFamily="34" charset="0"/>
                <a:ea typeface="Open Sans Light" panose="020B0306030504020204" pitchFamily="34" charset="0"/>
                <a:cs typeface="Open Sans Light" panose="020B0306030504020204" pitchFamily="34" charset="0"/>
              </a:rPr>
              <a:t>From 2026/27  </a:t>
            </a:r>
          </a:p>
          <a:p>
            <a:pPr marL="171450" indent="-171450">
              <a:spcAft>
                <a:spcPts val="300"/>
              </a:spcAft>
              <a:buFont typeface="Arial" panose="020B0604020202020204" pitchFamily="34" charset="0"/>
              <a:buChar char="•"/>
            </a:pPr>
            <a:r>
              <a:rPr lang="en-GB" sz="1150" b="1">
                <a:latin typeface="Open Sans Light" panose="020B0306030504020204" pitchFamily="34" charset="0"/>
                <a:ea typeface="Open Sans Light" panose="020B0306030504020204" pitchFamily="34" charset="0"/>
                <a:cs typeface="Open Sans Light" panose="020B0306030504020204" pitchFamily="34" charset="0"/>
              </a:rPr>
              <a:t>Reformed academic and technical qualifications </a:t>
            </a:r>
            <a:r>
              <a:rPr lang="en-GB" sz="1150">
                <a:latin typeface="Open Sans Light" panose="020B0306030504020204" pitchFamily="34" charset="0"/>
                <a:ea typeface="Open Sans Light" panose="020B0306030504020204" pitchFamily="34" charset="0"/>
                <a:cs typeface="Open Sans Light" panose="020B0306030504020204" pitchFamily="34" charset="0"/>
              </a:rPr>
              <a:t>which align to remaining Wave 3 and 4 T Level routes will be introduced (16-19s and adults).  </a:t>
            </a:r>
          </a:p>
          <a:p>
            <a:pPr marL="171450" indent="-171450">
              <a:spcAft>
                <a:spcPts val="300"/>
              </a:spcAft>
              <a:buFont typeface="Arial" panose="020B0604020202020204" pitchFamily="34" charset="0"/>
              <a:buChar char="•"/>
            </a:pPr>
            <a:r>
              <a:rPr lang="en-GB" sz="1150" b="1">
                <a:latin typeface="Open Sans Light" panose="020B0306030504020204" pitchFamily="34" charset="0"/>
                <a:ea typeface="Open Sans Light" panose="020B0306030504020204" pitchFamily="34" charset="0"/>
                <a:cs typeface="Open Sans Light" panose="020B0306030504020204" pitchFamily="34" charset="0"/>
              </a:rPr>
              <a:t>All remaining qualifications </a:t>
            </a:r>
            <a:r>
              <a:rPr lang="en-GB" sz="1150">
                <a:latin typeface="Open Sans Light" panose="020B0306030504020204" pitchFamily="34" charset="0"/>
                <a:ea typeface="Open Sans Light" panose="020B0306030504020204" pitchFamily="34" charset="0"/>
                <a:cs typeface="Open Sans Light" panose="020B0306030504020204" pitchFamily="34" charset="0"/>
              </a:rPr>
              <a:t>in the Wave 3 and 4 T Level routes that have not been reformed and re-approved for funding will no longer be available.  </a:t>
            </a:r>
          </a:p>
          <a:p>
            <a:pPr marL="171450" indent="-171450">
              <a:spcAft>
                <a:spcPts val="300"/>
              </a:spcAft>
              <a:buFont typeface="Arial" panose="020B0604020202020204" pitchFamily="34" charset="0"/>
              <a:buChar char="•"/>
            </a:pPr>
            <a:r>
              <a:rPr lang="en-GB" sz="1150" b="1">
                <a:latin typeface="Open Sans Light" panose="020B0306030504020204" pitchFamily="34" charset="0"/>
                <a:ea typeface="Open Sans Light" panose="020B0306030504020204" pitchFamily="34" charset="0"/>
                <a:cs typeface="Open Sans Light" panose="020B0306030504020204" pitchFamily="34" charset="0"/>
              </a:rPr>
              <a:t>Reformed academic and technical qualifications </a:t>
            </a:r>
            <a:r>
              <a:rPr lang="en-GB" sz="1150">
                <a:latin typeface="Open Sans Light" panose="020B0306030504020204" pitchFamily="34" charset="0"/>
                <a:ea typeface="Open Sans Light" panose="020B0306030504020204" pitchFamily="34" charset="0"/>
                <a:cs typeface="Open Sans Light" panose="020B0306030504020204" pitchFamily="34" charset="0"/>
              </a:rPr>
              <a:t>in routes not covered by T Levels will be introduced (16-19s and adults). For example, Care Services; Protective Services; Sales, Marketing and Procurement; and Transport and Logistics.  </a:t>
            </a:r>
          </a:p>
          <a:p>
            <a:pPr marL="171450" indent="-171450">
              <a:spcAft>
                <a:spcPts val="300"/>
              </a:spcAft>
              <a:buFont typeface="Arial" panose="020B0604020202020204" pitchFamily="34" charset="0"/>
              <a:buChar char="•"/>
            </a:pPr>
            <a:r>
              <a:rPr lang="en-GB" sz="1150" b="1">
                <a:latin typeface="Open Sans Light" panose="020B0306030504020204" pitchFamily="34" charset="0"/>
                <a:ea typeface="Open Sans Light" panose="020B0306030504020204" pitchFamily="34" charset="0"/>
                <a:cs typeface="Open Sans Light" panose="020B0306030504020204" pitchFamily="34" charset="0"/>
              </a:rPr>
              <a:t>All remaining qualifications </a:t>
            </a:r>
            <a:r>
              <a:rPr lang="en-GB" sz="1150">
                <a:latin typeface="Open Sans Light" panose="020B0306030504020204" pitchFamily="34" charset="0"/>
                <a:ea typeface="Open Sans Light" panose="020B0306030504020204" pitchFamily="34" charset="0"/>
                <a:cs typeface="Open Sans Light" panose="020B0306030504020204" pitchFamily="34" charset="0"/>
              </a:rPr>
              <a:t>in the routes not covered by T levels that have not been reformed and reapproved for funding will no longer be available.  </a:t>
            </a:r>
          </a:p>
          <a:p>
            <a:pPr marL="171450" indent="-171450">
              <a:spcAft>
                <a:spcPts val="300"/>
              </a:spcAft>
              <a:buFont typeface="Arial" panose="020B0604020202020204" pitchFamily="34" charset="0"/>
              <a:buChar char="•"/>
            </a:pPr>
            <a:r>
              <a:rPr lang="en-GB" sz="1150" b="1">
                <a:latin typeface="Open Sans Light" panose="020B0306030504020204" pitchFamily="34" charset="0"/>
                <a:ea typeface="Open Sans Light" panose="020B0306030504020204" pitchFamily="34" charset="0"/>
                <a:cs typeface="Open Sans Light" panose="020B0306030504020204" pitchFamily="34" charset="0"/>
              </a:rPr>
              <a:t>Reformed academic qualifications </a:t>
            </a:r>
            <a:r>
              <a:rPr lang="en-GB" sz="1150">
                <a:latin typeface="Open Sans Light" panose="020B0306030504020204" pitchFamily="34" charset="0"/>
                <a:ea typeface="Open Sans Light" panose="020B0306030504020204" pitchFamily="34" charset="0"/>
                <a:cs typeface="Open Sans Light" panose="020B0306030504020204" pitchFamily="34" charset="0"/>
              </a:rPr>
              <a:t>in subjects not linked to occupational routes will be introduced (16-19s and adults).  </a:t>
            </a:r>
          </a:p>
          <a:p>
            <a:pPr marL="171450" indent="-171450">
              <a:spcAft>
                <a:spcPts val="300"/>
              </a:spcAft>
              <a:buFont typeface="Arial" panose="020B0604020202020204" pitchFamily="34" charset="0"/>
              <a:buChar char="•"/>
            </a:pPr>
            <a:r>
              <a:rPr lang="en-GB" sz="1150" b="1">
                <a:latin typeface="Open Sans Light" panose="020B0306030504020204" pitchFamily="34" charset="0"/>
                <a:ea typeface="Open Sans Light" panose="020B0306030504020204" pitchFamily="34" charset="0"/>
                <a:cs typeface="Open Sans Light" panose="020B0306030504020204" pitchFamily="34" charset="0"/>
              </a:rPr>
              <a:t>All remaining qualifications </a:t>
            </a:r>
            <a:r>
              <a:rPr lang="en-GB" sz="1150">
                <a:latin typeface="Open Sans Light" panose="020B0306030504020204" pitchFamily="34" charset="0"/>
                <a:ea typeface="Open Sans Light" panose="020B0306030504020204" pitchFamily="34" charset="0"/>
                <a:cs typeface="Open Sans Light" panose="020B0306030504020204" pitchFamily="34" charset="0"/>
              </a:rPr>
              <a:t>that have not been reformed and re-approved for funding will no longer be available.</a:t>
            </a:r>
          </a:p>
        </p:txBody>
      </p:sp>
      <p:pic>
        <p:nvPicPr>
          <p:cNvPr id="8" name="Picture 7">
            <a:extLst>
              <a:ext uri="{FF2B5EF4-FFF2-40B4-BE49-F238E27FC236}">
                <a16:creationId xmlns:a16="http://schemas.microsoft.com/office/drawing/2014/main" id="{ADACF4DF-1FC6-4775-9265-E75BA1B7BF35}"/>
              </a:ext>
            </a:extLst>
          </p:cNvPr>
          <p:cNvPicPr>
            <a:picLocks noChangeAspect="1"/>
          </p:cNvPicPr>
          <p:nvPr/>
        </p:nvPicPr>
        <p:blipFill>
          <a:blip r:embed="rId3"/>
          <a:stretch>
            <a:fillRect/>
          </a:stretch>
        </p:blipFill>
        <p:spPr>
          <a:xfrm>
            <a:off x="-85060" y="1828800"/>
            <a:ext cx="3019646" cy="4571093"/>
          </a:xfrm>
          <a:prstGeom prst="rect">
            <a:avLst/>
          </a:prstGeom>
        </p:spPr>
      </p:pic>
    </p:spTree>
    <p:extLst>
      <p:ext uri="{BB962C8B-B14F-4D97-AF65-F5344CB8AC3E}">
        <p14:creationId xmlns:p14="http://schemas.microsoft.com/office/powerpoint/2010/main" val="3865026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40" name="Google Shape;440;p2"/>
          <p:cNvSpPr txBox="1">
            <a:spLocks noGrp="1"/>
          </p:cNvSpPr>
          <p:nvPr>
            <p:ph type="sldNum" sz="quarter" idx="15"/>
          </p:nvPr>
        </p:nvSpPr>
        <p:spPr>
          <a:xfrm>
            <a:off x="9209088" y="6488115"/>
            <a:ext cx="2743200" cy="365125"/>
          </a:xfrm>
          <a:noFill/>
          <a:ln>
            <a:noFill/>
          </a:ln>
        </p:spPr>
        <p:txBody>
          <a:bodyPr spcFirstLastPara="1" wrap="square" lIns="0" tIns="0" rIns="0" bIns="0" anchor="ctr" anchorCtr="0">
            <a:noAutofit/>
          </a:bodyPr>
          <a:lstStyle/>
          <a:p>
            <a:fld id="{00000000-1234-1234-1234-123412341234}" type="slidenum">
              <a:rPr lang="en"/>
              <a:pPr/>
              <a:t>15</a:t>
            </a:fld>
            <a:endParaRPr lang="en"/>
          </a:p>
        </p:txBody>
      </p:sp>
      <p:sp>
        <p:nvSpPr>
          <p:cNvPr id="12" name="Text Placeholder 11">
            <a:extLst>
              <a:ext uri="{FF2B5EF4-FFF2-40B4-BE49-F238E27FC236}">
                <a16:creationId xmlns:a16="http://schemas.microsoft.com/office/drawing/2014/main" id="{A2229732-2E03-46FF-97C6-D9E4BA42D558}"/>
              </a:ext>
            </a:extLst>
          </p:cNvPr>
          <p:cNvSpPr>
            <a:spLocks noGrp="1"/>
          </p:cNvSpPr>
          <p:nvPr>
            <p:ph type="body" sz="half" idx="14"/>
          </p:nvPr>
        </p:nvSpPr>
        <p:spPr/>
        <p:txBody>
          <a:bodyPr/>
          <a:lstStyle/>
          <a:p>
            <a:endParaRPr lang="en-GB"/>
          </a:p>
        </p:txBody>
      </p:sp>
      <p:sp>
        <p:nvSpPr>
          <p:cNvPr id="11" name="Title 10">
            <a:extLst>
              <a:ext uri="{FF2B5EF4-FFF2-40B4-BE49-F238E27FC236}">
                <a16:creationId xmlns:a16="http://schemas.microsoft.com/office/drawing/2014/main" id="{123775ED-E07C-4048-A3D1-802167B16A5B}"/>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C0C768E4-AE08-4A26-B504-C5FC8BD04812}"/>
              </a:ext>
            </a:extLst>
          </p:cNvPr>
          <p:cNvPicPr>
            <a:picLocks noChangeAspect="1"/>
          </p:cNvPicPr>
          <p:nvPr/>
        </p:nvPicPr>
        <p:blipFill>
          <a:blip r:embed="rId3"/>
          <a:stretch>
            <a:fillRect/>
          </a:stretch>
        </p:blipFill>
        <p:spPr>
          <a:xfrm>
            <a:off x="0" y="5965198"/>
            <a:ext cx="8696325" cy="866775"/>
          </a:xfrm>
          <a:prstGeom prst="rect">
            <a:avLst/>
          </a:prstGeom>
        </p:spPr>
      </p:pic>
      <p:pic>
        <p:nvPicPr>
          <p:cNvPr id="4" name="Picture 3">
            <a:extLst>
              <a:ext uri="{FF2B5EF4-FFF2-40B4-BE49-F238E27FC236}">
                <a16:creationId xmlns:a16="http://schemas.microsoft.com/office/drawing/2014/main" id="{C9A19E20-829A-432E-A2E8-B301B350222F}"/>
              </a:ext>
            </a:extLst>
          </p:cNvPr>
          <p:cNvPicPr>
            <a:picLocks noChangeAspect="1"/>
          </p:cNvPicPr>
          <p:nvPr/>
        </p:nvPicPr>
        <p:blipFill>
          <a:blip r:embed="rId4"/>
          <a:stretch>
            <a:fillRect/>
          </a:stretch>
        </p:blipFill>
        <p:spPr>
          <a:xfrm>
            <a:off x="0" y="60856"/>
            <a:ext cx="10345479" cy="5904342"/>
          </a:xfrm>
          <a:prstGeom prst="rect">
            <a:avLst/>
          </a:prstGeom>
        </p:spPr>
      </p:pic>
    </p:spTree>
    <p:extLst>
      <p:ext uri="{BB962C8B-B14F-4D97-AF65-F5344CB8AC3E}">
        <p14:creationId xmlns:p14="http://schemas.microsoft.com/office/powerpoint/2010/main" val="748981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10BD6D-5EF1-493C-9A7D-DB96AF4232D0}"/>
              </a:ext>
            </a:extLst>
          </p:cNvPr>
          <p:cNvSpPr>
            <a:spLocks noGrp="1"/>
          </p:cNvSpPr>
          <p:nvPr>
            <p:ph type="sldNum" sz="quarter" idx="10"/>
          </p:nvPr>
        </p:nvSpPr>
        <p:spPr/>
        <p:txBody>
          <a:bodyPr/>
          <a:lstStyle/>
          <a:p>
            <a:pPr>
              <a:defRPr/>
            </a:pPr>
            <a:fld id="{EEAC2BAD-9516-2B47-9900-7FC05ED2F002}" type="slidenum">
              <a:rPr lang="en-US" dirty="0"/>
              <a:pPr>
                <a:defRPr/>
              </a:pPr>
              <a:t>16</a:t>
            </a:fld>
            <a:endParaRPr lang="en-US" dirty="0"/>
          </a:p>
        </p:txBody>
      </p:sp>
      <p:sp>
        <p:nvSpPr>
          <p:cNvPr id="4" name="Title 3">
            <a:extLst>
              <a:ext uri="{FF2B5EF4-FFF2-40B4-BE49-F238E27FC236}">
                <a16:creationId xmlns:a16="http://schemas.microsoft.com/office/drawing/2014/main" id="{0EC4DDCF-5B1E-4004-A18B-8D56FE35806E}"/>
              </a:ext>
            </a:extLst>
          </p:cNvPr>
          <p:cNvSpPr>
            <a:spLocks noGrp="1"/>
          </p:cNvSpPr>
          <p:nvPr>
            <p:ph type="title"/>
          </p:nvPr>
        </p:nvSpPr>
        <p:spPr/>
        <p:txBody>
          <a:bodyPr lIns="91440" tIns="45720" rIns="91440" bIns="45720" anchor="ctr" anchorCtr="0">
            <a:normAutofit/>
          </a:bodyPr>
          <a:lstStyle/>
          <a:p>
            <a:r>
              <a:rPr lang="en-GB" dirty="0">
                <a:latin typeface="Open Sans Light"/>
                <a:ea typeface="Open Sans Light"/>
                <a:cs typeface="Open Sans Light"/>
              </a:rPr>
              <a:t>Q&amp;A</a:t>
            </a:r>
            <a:endParaRPr lang="en-GB" dirty="0"/>
          </a:p>
        </p:txBody>
      </p:sp>
    </p:spTree>
    <p:extLst>
      <p:ext uri="{BB962C8B-B14F-4D97-AF65-F5344CB8AC3E}">
        <p14:creationId xmlns:p14="http://schemas.microsoft.com/office/powerpoint/2010/main" val="3458980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10BD6D-5EF1-493C-9A7D-DB96AF4232D0}"/>
              </a:ext>
            </a:extLst>
          </p:cNvPr>
          <p:cNvSpPr>
            <a:spLocks noGrp="1"/>
          </p:cNvSpPr>
          <p:nvPr>
            <p:ph type="sldNum" sz="quarter" idx="10"/>
          </p:nvPr>
        </p:nvSpPr>
        <p:spPr/>
        <p:txBody>
          <a:bodyPr/>
          <a:lstStyle/>
          <a:p>
            <a:pPr>
              <a:defRPr/>
            </a:pPr>
            <a:fld id="{EEAC2BAD-9516-2B47-9900-7FC05ED2F002}" type="slidenum">
              <a:rPr lang="en-US"/>
              <a:pPr>
                <a:defRPr/>
              </a:pPr>
              <a:t>2</a:t>
            </a:fld>
            <a:endParaRPr lang="en-US"/>
          </a:p>
        </p:txBody>
      </p:sp>
      <p:sp>
        <p:nvSpPr>
          <p:cNvPr id="4" name="Title 3">
            <a:extLst>
              <a:ext uri="{FF2B5EF4-FFF2-40B4-BE49-F238E27FC236}">
                <a16:creationId xmlns:a16="http://schemas.microsoft.com/office/drawing/2014/main" id="{0EC4DDCF-5B1E-4004-A18B-8D56FE35806E}"/>
              </a:ext>
            </a:extLst>
          </p:cNvPr>
          <p:cNvSpPr>
            <a:spLocks noGrp="1"/>
          </p:cNvSpPr>
          <p:nvPr>
            <p:ph type="title"/>
          </p:nvPr>
        </p:nvSpPr>
        <p:spPr/>
        <p:txBody>
          <a:bodyPr lIns="91440" tIns="45720" rIns="91440" bIns="45720" anchor="ctr" anchorCtr="0">
            <a:normAutofit/>
          </a:bodyPr>
          <a:lstStyle/>
          <a:p>
            <a:r>
              <a:rPr lang="en-GB" dirty="0">
                <a:latin typeface="Open Sans Light"/>
                <a:ea typeface="Open Sans Light"/>
                <a:cs typeface="Open Sans Light"/>
              </a:rPr>
              <a:t>The current stage of the reforms – qualification funding removal in 2024/25 </a:t>
            </a:r>
            <a:endParaRPr lang="en-GB" dirty="0"/>
          </a:p>
        </p:txBody>
      </p:sp>
    </p:spTree>
    <p:extLst>
      <p:ext uri="{BB962C8B-B14F-4D97-AF65-F5344CB8AC3E}">
        <p14:creationId xmlns:p14="http://schemas.microsoft.com/office/powerpoint/2010/main" val="3512137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40" name="Google Shape;440;p2"/>
          <p:cNvSpPr txBox="1">
            <a:spLocks noGrp="1"/>
          </p:cNvSpPr>
          <p:nvPr>
            <p:ph type="sldNum" sz="quarter" idx="15"/>
          </p:nvPr>
        </p:nvSpPr>
        <p:spPr>
          <a:xfrm>
            <a:off x="9209088" y="6488115"/>
            <a:ext cx="2743200" cy="365125"/>
          </a:xfrm>
          <a:noFill/>
          <a:ln>
            <a:noFill/>
          </a:ln>
        </p:spPr>
        <p:txBody>
          <a:bodyPr spcFirstLastPara="1" vert="horz" wrap="square" lIns="0" tIns="0" rIns="0" bIns="0" rtlCol="0" anchor="ctr" anchorCtr="0">
            <a:noAutofit/>
          </a:bodyPr>
          <a:lstStyle/>
          <a:p>
            <a:pPr lvl="0"/>
            <a:fld id="{00000000-1234-1234-1234-123412341234}" type="slidenum">
              <a:rPr lang="en">
                <a:sym typeface="Arial"/>
              </a:rPr>
              <a:pPr lvl="0"/>
              <a:t>3</a:t>
            </a:fld>
            <a:endParaRPr lang="en">
              <a:sym typeface="Arial"/>
            </a:endParaRPr>
          </a:p>
        </p:txBody>
      </p:sp>
      <p:sp>
        <p:nvSpPr>
          <p:cNvPr id="6" name="Text Placeholder 5">
            <a:extLst>
              <a:ext uri="{FF2B5EF4-FFF2-40B4-BE49-F238E27FC236}">
                <a16:creationId xmlns:a16="http://schemas.microsoft.com/office/drawing/2014/main" id="{618BA3A1-4F8C-4C31-AE1F-5D08763B3408}"/>
              </a:ext>
            </a:extLst>
          </p:cNvPr>
          <p:cNvSpPr>
            <a:spLocks noGrp="1"/>
          </p:cNvSpPr>
          <p:nvPr>
            <p:ph type="body" sz="half" idx="14"/>
          </p:nvPr>
        </p:nvSpPr>
        <p:spPr>
          <a:xfrm>
            <a:off x="1183730" y="1828800"/>
            <a:ext cx="6222910" cy="5029200"/>
          </a:xfrm>
        </p:spPr>
        <p:txBody>
          <a:bodyPr lIns="91440" tIns="45720" rIns="91440" bIns="45720" anchor="t">
            <a:normAutofit/>
          </a:bodyPr>
          <a:lstStyle/>
          <a:p>
            <a:pPr>
              <a:lnSpc>
                <a:spcPct val="108000"/>
              </a:lnSpc>
              <a:spcBef>
                <a:spcPts val="600"/>
              </a:spcBef>
              <a:spcAft>
                <a:spcPts val="600"/>
              </a:spcAft>
            </a:pPr>
            <a:r>
              <a:rPr lang="en-GB" sz="1600">
                <a:latin typeface="Open Sans Light" panose="020B0306030504020204" pitchFamily="34" charset="0"/>
                <a:ea typeface="Open Sans Light" panose="020B0306030504020204" pitchFamily="34" charset="0"/>
                <a:cs typeface="Open Sans Light" panose="020B0306030504020204" pitchFamily="34" charset="0"/>
              </a:rPr>
              <a:t>Technical qualifications that overlap with T levels in Waves 1 and 2 are due to be defunded in 2024 / 2025.</a:t>
            </a:r>
          </a:p>
          <a:p>
            <a:pPr>
              <a:lnSpc>
                <a:spcPct val="108000"/>
              </a:lnSpc>
              <a:spcBef>
                <a:spcPts val="600"/>
              </a:spcBef>
              <a:spcAft>
                <a:spcPts val="600"/>
              </a:spcAft>
            </a:pPr>
            <a:r>
              <a:rPr lang="en-US" sz="1600">
                <a:latin typeface="Open Sans Light" panose="020B0306030504020204" pitchFamily="34" charset="0"/>
                <a:ea typeface="Open Sans Light" panose="020B0306030504020204" pitchFamily="34" charset="0"/>
                <a:cs typeface="Open Sans Light" panose="020B0306030504020204" pitchFamily="34" charset="0"/>
              </a:rPr>
              <a:t>On 11 May 2022, the DfE published the </a:t>
            </a:r>
            <a:r>
              <a:rPr lang="en-US" sz="1600">
                <a:latin typeface="Open Sans Light" panose="020B0306030504020204" pitchFamily="34" charset="0"/>
                <a:ea typeface="Open Sans Light" panose="020B0306030504020204" pitchFamily="34" charset="0"/>
                <a:cs typeface="Open Sans Light" panose="020B0306030504020204" pitchFamily="34" charset="0"/>
                <a:hlinkClick r:id="rId3"/>
              </a:rPr>
              <a:t>provisional list of qualifications</a:t>
            </a:r>
            <a:r>
              <a:rPr lang="en-US" sz="1600">
                <a:latin typeface="Open Sans Light" panose="020B0306030504020204" pitchFamily="34" charset="0"/>
                <a:ea typeface="Open Sans Light" panose="020B0306030504020204" pitchFamily="34" charset="0"/>
                <a:cs typeface="Open Sans Light" panose="020B0306030504020204" pitchFamily="34" charset="0"/>
              </a:rPr>
              <a:t> that will no longer be funded from academic year 2024 / 2025 for 16-19 learners in England due to overlap.</a:t>
            </a:r>
          </a:p>
          <a:p>
            <a:pPr>
              <a:lnSpc>
                <a:spcPct val="108000"/>
              </a:lnSpc>
              <a:spcBef>
                <a:spcPts val="600"/>
              </a:spcBef>
              <a:spcAft>
                <a:spcPts val="600"/>
              </a:spcAft>
            </a:pPr>
            <a:r>
              <a:rPr lang="en-US" sz="1600">
                <a:latin typeface="Open Sans Light" panose="020B0306030504020204" pitchFamily="34" charset="0"/>
                <a:ea typeface="Open Sans Light" panose="020B0306030504020204" pitchFamily="34" charset="0"/>
                <a:cs typeface="Open Sans Light" panose="020B0306030504020204" pitchFamily="34" charset="0"/>
              </a:rPr>
              <a:t>Awarding bodies can appeal qualifications they think should not be on the list – with evidence.</a:t>
            </a:r>
          </a:p>
          <a:p>
            <a:pPr>
              <a:lnSpc>
                <a:spcPct val="108000"/>
              </a:lnSpc>
              <a:spcBef>
                <a:spcPts val="600"/>
              </a:spcBef>
              <a:spcAft>
                <a:spcPts val="600"/>
              </a:spcAft>
            </a:pPr>
            <a:r>
              <a:rPr lang="en-US" sz="1600">
                <a:latin typeface="Open Sans Light" panose="020B0306030504020204" pitchFamily="34" charset="0"/>
                <a:ea typeface="Open Sans Light" panose="020B0306030504020204" pitchFamily="34" charset="0"/>
                <a:cs typeface="Open Sans Light" panose="020B0306030504020204" pitchFamily="34" charset="0"/>
              </a:rPr>
              <a:t>Of the 160 qualifications identified, 41 are Pearson qualifications. </a:t>
            </a:r>
          </a:p>
          <a:p>
            <a:endParaRPr lang="en-US"/>
          </a:p>
        </p:txBody>
      </p:sp>
      <p:sp>
        <p:nvSpPr>
          <p:cNvPr id="439" name="Google Shape;439;p2"/>
          <p:cNvSpPr txBox="1">
            <a:spLocks noGrp="1"/>
          </p:cNvSpPr>
          <p:nvPr>
            <p:ph type="title"/>
          </p:nvPr>
        </p:nvSpPr>
        <p:spPr>
          <a:xfrm>
            <a:off x="1183730" y="571500"/>
            <a:ext cx="9966871" cy="1119188"/>
          </a:xfrm>
          <a:noFill/>
          <a:ln>
            <a:noFill/>
          </a:ln>
        </p:spPr>
        <p:txBody>
          <a:bodyPr spcFirstLastPara="1" wrap="square" lIns="0" tIns="0" rIns="0" bIns="0" anchor="ctr" anchorCtr="0">
            <a:noAutofit/>
          </a:bodyPr>
          <a:lstStyle/>
          <a:p>
            <a:r>
              <a:rPr lang="en-GB" sz="2400">
                <a:latin typeface="Open Sans Light"/>
                <a:ea typeface="Open Sans Light"/>
                <a:cs typeface="Open Sans Light"/>
                <a:sym typeface="Open Sans ExtraBold"/>
              </a:rPr>
              <a:t>What is happening?</a:t>
            </a:r>
            <a:endParaRPr lang="en-GB" sz="2400">
              <a:sym typeface="Open Sans"/>
            </a:endParaRPr>
          </a:p>
        </p:txBody>
      </p:sp>
      <p:pic>
        <p:nvPicPr>
          <p:cNvPr id="3" name="Picture 2" descr="A person sitting at a table&#10;&#10;Description automatically generated with medium confidence">
            <a:extLst>
              <a:ext uri="{FF2B5EF4-FFF2-40B4-BE49-F238E27FC236}">
                <a16:creationId xmlns:a16="http://schemas.microsoft.com/office/drawing/2014/main" id="{34FC6CC9-AAB4-4534-87F4-E9506CCE665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854696" y="0"/>
            <a:ext cx="4337304" cy="6858000"/>
          </a:xfrm>
          <a:prstGeom prst="rect">
            <a:avLst/>
          </a:prstGeom>
        </p:spPr>
      </p:pic>
    </p:spTree>
    <p:extLst>
      <p:ext uri="{BB962C8B-B14F-4D97-AF65-F5344CB8AC3E}">
        <p14:creationId xmlns:p14="http://schemas.microsoft.com/office/powerpoint/2010/main" val="2036278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40" name="Google Shape;440;p2"/>
          <p:cNvSpPr txBox="1">
            <a:spLocks noGrp="1"/>
          </p:cNvSpPr>
          <p:nvPr>
            <p:ph type="sldNum" sz="quarter" idx="15"/>
          </p:nvPr>
        </p:nvSpPr>
        <p:spPr>
          <a:xfrm>
            <a:off x="9209088" y="6488115"/>
            <a:ext cx="2743200" cy="365125"/>
          </a:xfrm>
          <a:noFill/>
          <a:ln>
            <a:noFill/>
          </a:ln>
        </p:spPr>
        <p:txBody>
          <a:bodyPr spcFirstLastPara="1" wrap="square" lIns="0" tIns="0" rIns="0" bIns="0" anchor="ctr" anchorCtr="0">
            <a:noAutofit/>
          </a:bodyPr>
          <a:lstStyle/>
          <a:p>
            <a:fld id="{00000000-1234-1234-1234-123412341234}" type="slidenum">
              <a:rPr lang="en"/>
              <a:pPr/>
              <a:t>4</a:t>
            </a:fld>
            <a:endParaRPr lang="en"/>
          </a:p>
        </p:txBody>
      </p:sp>
      <p:sp>
        <p:nvSpPr>
          <p:cNvPr id="6" name="Text Placeholder 5">
            <a:extLst>
              <a:ext uri="{FF2B5EF4-FFF2-40B4-BE49-F238E27FC236}">
                <a16:creationId xmlns:a16="http://schemas.microsoft.com/office/drawing/2014/main" id="{A30337D6-6FA2-4568-A703-8696821B24D3}"/>
              </a:ext>
            </a:extLst>
          </p:cNvPr>
          <p:cNvSpPr>
            <a:spLocks noGrp="1"/>
          </p:cNvSpPr>
          <p:nvPr>
            <p:ph type="body" sz="half" idx="14"/>
          </p:nvPr>
        </p:nvSpPr>
        <p:spPr>
          <a:xfrm>
            <a:off x="1183730" y="1574802"/>
            <a:ext cx="5948591" cy="5029200"/>
          </a:xfrm>
        </p:spPr>
        <p:txBody>
          <a:bodyPr lIns="91440" tIns="45720" rIns="91440" bIns="45720" anchor="t">
            <a:noAutofit/>
          </a:bodyPr>
          <a:lstStyle/>
          <a:p>
            <a:pPr lvl="0">
              <a:lnSpc>
                <a:spcPct val="108000"/>
              </a:lnSpc>
              <a:spcBef>
                <a:spcPts val="600"/>
              </a:spcBef>
              <a:spcAft>
                <a:spcPts val="600"/>
              </a:spcAft>
            </a:pPr>
            <a:r>
              <a:rPr lang="en-GB" sz="1400" b="1">
                <a:effectLst/>
                <a:latin typeface="Open Sans Light"/>
                <a:ea typeface="Open Sans Light"/>
                <a:cs typeface="Open Sans Light"/>
              </a:rPr>
              <a:t>Qualifications had to meet three overlap tests AND not be an exception</a:t>
            </a:r>
          </a:p>
          <a:p>
            <a:pPr lvl="0">
              <a:lnSpc>
                <a:spcPct val="108000"/>
              </a:lnSpc>
              <a:spcBef>
                <a:spcPts val="600"/>
              </a:spcBef>
              <a:spcAft>
                <a:spcPts val="600"/>
              </a:spcAft>
            </a:pPr>
            <a:r>
              <a:rPr lang="en-GB" sz="1400" b="1">
                <a:effectLst/>
                <a:latin typeface="Open Sans Light"/>
                <a:ea typeface="Open Sans Light"/>
                <a:cs typeface="Open Sans Light"/>
              </a:rPr>
              <a:t>Overlap tests – if Y to all, in scope</a:t>
            </a:r>
          </a:p>
          <a:p>
            <a:pPr marL="285750" lvl="0" indent="-285750">
              <a:lnSpc>
                <a:spcPct val="108000"/>
              </a:lnSpc>
              <a:spcBef>
                <a:spcPts val="0"/>
              </a:spcBef>
              <a:spcAft>
                <a:spcPts val="0"/>
              </a:spcAft>
              <a:buFont typeface="Arial" panose="020B0604020202020204" pitchFamily="34" charset="0"/>
              <a:buChar char="•"/>
            </a:pPr>
            <a:r>
              <a:rPr lang="en-GB" sz="1400" b="1">
                <a:latin typeface="Open Sans Light"/>
                <a:ea typeface="Open Sans Light"/>
                <a:cs typeface="Open Sans Light"/>
              </a:rPr>
              <a:t>T</a:t>
            </a:r>
            <a:r>
              <a:rPr lang="en-GB" sz="1400" b="1">
                <a:effectLst/>
                <a:latin typeface="Open Sans Light"/>
                <a:ea typeface="Open Sans Light"/>
                <a:cs typeface="Open Sans Light"/>
              </a:rPr>
              <a:t>est 1</a:t>
            </a:r>
            <a:r>
              <a:rPr lang="en-GB" sz="1400">
                <a:effectLst/>
                <a:latin typeface="Open Sans Light"/>
                <a:ea typeface="Open Sans Light"/>
                <a:cs typeface="Open Sans Light"/>
              </a:rPr>
              <a:t>: Is the qualification technical - primary purpose aims to support entry to employment in a specific occupational area(s)?</a:t>
            </a:r>
            <a:endParaRPr lang="en-GB" sz="1400">
              <a:latin typeface="Open Sans Light"/>
              <a:ea typeface="Open Sans Light"/>
              <a:cs typeface="Open Sans Light"/>
            </a:endParaRPr>
          </a:p>
          <a:p>
            <a:pPr marL="285750" lvl="0" indent="-285750">
              <a:lnSpc>
                <a:spcPct val="108000"/>
              </a:lnSpc>
              <a:spcBef>
                <a:spcPts val="0"/>
              </a:spcBef>
              <a:spcAft>
                <a:spcPts val="0"/>
              </a:spcAft>
              <a:buFont typeface="Arial" panose="020B0604020202020204" pitchFamily="34" charset="0"/>
              <a:buChar char="•"/>
            </a:pPr>
            <a:r>
              <a:rPr lang="en-GB" sz="1400" b="1">
                <a:latin typeface="Open Sans Light"/>
                <a:ea typeface="Open Sans Light"/>
                <a:cs typeface="Open Sans Light"/>
              </a:rPr>
              <a:t>Test 2</a:t>
            </a:r>
            <a:r>
              <a:rPr lang="en-GB" sz="1400">
                <a:latin typeface="Open Sans Light"/>
                <a:ea typeface="Open Sans Light"/>
                <a:cs typeface="Open Sans Light"/>
              </a:rPr>
              <a:t>: Are the outcomes of the qualification similar to those set out in an occupational standard covered by a T Level in Waves 1 and 2?</a:t>
            </a:r>
          </a:p>
          <a:p>
            <a:pPr marL="285750" lvl="0" indent="-285750">
              <a:lnSpc>
                <a:spcPct val="108000"/>
              </a:lnSpc>
              <a:spcBef>
                <a:spcPts val="600"/>
              </a:spcBef>
              <a:spcAft>
                <a:spcPts val="600"/>
              </a:spcAft>
              <a:buFont typeface="Arial" panose="020B0604020202020204" pitchFamily="34" charset="0"/>
              <a:buChar char="•"/>
            </a:pPr>
            <a:r>
              <a:rPr lang="en-GB" sz="1400" b="1">
                <a:effectLst/>
                <a:latin typeface="Open Sans Light"/>
                <a:ea typeface="Open Sans Light"/>
                <a:cs typeface="Open Sans Light"/>
              </a:rPr>
              <a:t>Test 3</a:t>
            </a:r>
            <a:r>
              <a:rPr lang="en-GB" sz="1400">
                <a:effectLst/>
                <a:latin typeface="Open Sans Light"/>
                <a:ea typeface="Open Sans Light"/>
                <a:cs typeface="Open Sans Light"/>
              </a:rPr>
              <a:t>: Does the qualification aim to support entry to the same occupations as a T Level in Waves 1 and 2?</a:t>
            </a:r>
          </a:p>
          <a:p>
            <a:pPr>
              <a:lnSpc>
                <a:spcPct val="108000"/>
              </a:lnSpc>
              <a:spcBef>
                <a:spcPts val="600"/>
              </a:spcBef>
              <a:spcAft>
                <a:spcPts val="600"/>
              </a:spcAft>
            </a:pPr>
            <a:r>
              <a:rPr lang="en-GB" sz="1400" b="1">
                <a:latin typeface="Open Sans Light"/>
                <a:ea typeface="Open Sans Light"/>
                <a:cs typeface="Open Sans Light"/>
              </a:rPr>
              <a:t>Exceptions – not in scope</a:t>
            </a:r>
            <a:endParaRPr lang="en-GB" sz="1400" b="1">
              <a:effectLst/>
              <a:latin typeface="Open Sans Light"/>
              <a:ea typeface="Open Sans Light"/>
              <a:cs typeface="Open Sans Light"/>
            </a:endParaRPr>
          </a:p>
          <a:p>
            <a:pPr>
              <a:lnSpc>
                <a:spcPct val="108000"/>
              </a:lnSpc>
              <a:spcBef>
                <a:spcPts val="600"/>
              </a:spcBef>
              <a:spcAft>
                <a:spcPts val="600"/>
              </a:spcAft>
            </a:pPr>
            <a:r>
              <a:rPr lang="en-GB" sz="1400" b="1">
                <a:latin typeface="Open Sans Light"/>
                <a:ea typeface="Open Sans Light"/>
                <a:cs typeface="Open Sans Light"/>
              </a:rPr>
              <a:t>Exception A: </a:t>
            </a:r>
            <a:r>
              <a:rPr lang="en-GB" sz="1400">
                <a:latin typeface="Open Sans Light"/>
                <a:ea typeface="Open Sans Light"/>
                <a:cs typeface="Open Sans Light"/>
              </a:rPr>
              <a:t>The qualification is primarily designed to support those already in a job role, as our criteria for withdrawing funding is aimed at qualifications that overlap with the content and purpose of T Levels, including supporting entry into the same occupation as a T Level. </a:t>
            </a:r>
          </a:p>
          <a:p>
            <a:pPr>
              <a:lnSpc>
                <a:spcPct val="108000"/>
              </a:lnSpc>
              <a:spcBef>
                <a:spcPts val="600"/>
              </a:spcBef>
              <a:spcAft>
                <a:spcPts val="600"/>
              </a:spcAft>
            </a:pPr>
            <a:r>
              <a:rPr lang="en-GB" sz="1400" b="1">
                <a:latin typeface="Open Sans Light"/>
                <a:ea typeface="Open Sans Light"/>
                <a:cs typeface="Open Sans Light"/>
              </a:rPr>
              <a:t>Exception B: </a:t>
            </a:r>
            <a:r>
              <a:rPr lang="en-GB" sz="1400">
                <a:latin typeface="Open Sans Light"/>
                <a:ea typeface="Open Sans Light"/>
                <a:cs typeface="Open Sans Light"/>
              </a:rPr>
              <a:t>The qualification is aligned with an occupational route within Waves 3 and 4 T Levels, to ensure that we do not remove overlapping provision before Waves 3 and 4 T levels are widely available. </a:t>
            </a:r>
            <a:endParaRPr lang="en-GB" sz="1400" i="1">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39" name="Google Shape;439;p2"/>
          <p:cNvSpPr txBox="1">
            <a:spLocks noGrp="1"/>
          </p:cNvSpPr>
          <p:nvPr>
            <p:ph type="title"/>
          </p:nvPr>
        </p:nvSpPr>
        <p:spPr>
          <a:xfrm>
            <a:off x="1183730" y="571500"/>
            <a:ext cx="9966871" cy="1119188"/>
          </a:xfrm>
          <a:noFill/>
          <a:ln>
            <a:noFill/>
          </a:ln>
        </p:spPr>
        <p:txBody>
          <a:bodyPr spcFirstLastPara="1" wrap="square" lIns="0" tIns="0" rIns="0" bIns="0" anchor="ctr" anchorCtr="0">
            <a:noAutofit/>
          </a:bodyPr>
          <a:lstStyle/>
          <a:p>
            <a:r>
              <a:rPr lang="en-GB" sz="2400"/>
              <a:t>Why are qualifications on the list?</a:t>
            </a:r>
            <a:endParaRPr lang="en-GB" sz="2400">
              <a:sym typeface="Open Sans"/>
            </a:endParaRPr>
          </a:p>
        </p:txBody>
      </p:sp>
      <p:pic>
        <p:nvPicPr>
          <p:cNvPr id="3" name="Picture 2" descr="A group of people sitting around a table&#10;&#10;Description automatically generated with medium confidence">
            <a:extLst>
              <a:ext uri="{FF2B5EF4-FFF2-40B4-BE49-F238E27FC236}">
                <a16:creationId xmlns:a16="http://schemas.microsoft.com/office/drawing/2014/main" id="{4421537A-F9B7-4A43-AD1D-F399039C40C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735824" y="-4760"/>
            <a:ext cx="4456176" cy="6858000"/>
          </a:xfrm>
          <a:prstGeom prst="rect">
            <a:avLst/>
          </a:prstGeom>
        </p:spPr>
      </p:pic>
    </p:spTree>
    <p:extLst>
      <p:ext uri="{BB962C8B-B14F-4D97-AF65-F5344CB8AC3E}">
        <p14:creationId xmlns:p14="http://schemas.microsoft.com/office/powerpoint/2010/main" val="1528807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40" name="Google Shape;440;p2"/>
          <p:cNvSpPr txBox="1">
            <a:spLocks noGrp="1"/>
          </p:cNvSpPr>
          <p:nvPr>
            <p:ph type="sldNum" sz="quarter" idx="15"/>
          </p:nvPr>
        </p:nvSpPr>
        <p:spPr>
          <a:xfrm>
            <a:off x="9209088" y="6488115"/>
            <a:ext cx="2743200" cy="365125"/>
          </a:xfrm>
          <a:noFill/>
          <a:ln>
            <a:noFill/>
          </a:ln>
        </p:spPr>
        <p:txBody>
          <a:bodyPr spcFirstLastPara="1" wrap="square" lIns="0" tIns="0" rIns="0" bIns="0" anchor="ctr" anchorCtr="0">
            <a:noAutofit/>
          </a:bodyPr>
          <a:lstStyle/>
          <a:p>
            <a:fld id="{00000000-1234-1234-1234-123412341234}" type="slidenum">
              <a:rPr lang="en"/>
              <a:pPr/>
              <a:t>5</a:t>
            </a:fld>
            <a:endParaRPr lang="en"/>
          </a:p>
        </p:txBody>
      </p:sp>
      <p:sp>
        <p:nvSpPr>
          <p:cNvPr id="6" name="Text Placeholder 5">
            <a:extLst>
              <a:ext uri="{FF2B5EF4-FFF2-40B4-BE49-F238E27FC236}">
                <a16:creationId xmlns:a16="http://schemas.microsoft.com/office/drawing/2014/main" id="{7E69BE95-3D23-49EC-BC76-C011BBA936C7}"/>
              </a:ext>
            </a:extLst>
          </p:cNvPr>
          <p:cNvSpPr>
            <a:spLocks noGrp="1"/>
          </p:cNvSpPr>
          <p:nvPr>
            <p:ph type="body" sz="half" idx="14"/>
          </p:nvPr>
        </p:nvSpPr>
        <p:spPr>
          <a:xfrm>
            <a:off x="1198724" y="1758748"/>
            <a:ext cx="10055653" cy="4457700"/>
          </a:xfrm>
        </p:spPr>
        <p:txBody>
          <a:bodyPr lIns="91440" tIns="45720" rIns="91440" bIns="45720" numCol="1" spcCol="360000" anchor="t">
            <a:noAutofit/>
          </a:bodyPr>
          <a:lstStyle/>
          <a:p>
            <a:pPr>
              <a:lnSpc>
                <a:spcPct val="108000"/>
              </a:lnSpc>
              <a:spcBef>
                <a:spcPts val="600"/>
              </a:spcBef>
              <a:spcAft>
                <a:spcPts val="600"/>
              </a:spcAft>
            </a:pPr>
            <a:r>
              <a:rPr lang="en-GB" sz="1600">
                <a:latin typeface="Open Sans Light"/>
                <a:ea typeface="Open Sans Light"/>
                <a:cs typeface="Open Sans Light"/>
              </a:rPr>
              <a:t>We can appeal the DfE decision to put qualifications on the list if we believe they do not meet all three tests above, or, they should have been considered an exception. I.e. the qualification:</a:t>
            </a:r>
            <a:endParaRPr lang="en-US"/>
          </a:p>
          <a:p>
            <a:pPr marL="285750" indent="-285750">
              <a:lnSpc>
                <a:spcPct val="108000"/>
              </a:lnSpc>
              <a:spcBef>
                <a:spcPts val="600"/>
              </a:spcBef>
              <a:spcAft>
                <a:spcPts val="600"/>
              </a:spcAft>
              <a:buFont typeface="Arial" panose="020B0604020202020204" pitchFamily="34" charset="0"/>
              <a:buChar char="•"/>
            </a:pPr>
            <a:r>
              <a:rPr lang="en-GB" sz="1600">
                <a:latin typeface="Open Sans Light"/>
                <a:ea typeface="Open Sans Light"/>
                <a:cs typeface="Open Sans Light"/>
              </a:rPr>
              <a:t>Is academic and not technical.</a:t>
            </a:r>
          </a:p>
          <a:p>
            <a:pPr marL="285750" indent="-285750">
              <a:lnSpc>
                <a:spcPct val="108000"/>
              </a:lnSpc>
              <a:spcBef>
                <a:spcPts val="600"/>
              </a:spcBef>
              <a:spcAft>
                <a:spcPts val="600"/>
              </a:spcAft>
              <a:buFont typeface="Arial" panose="020B0604020202020204" pitchFamily="34" charset="0"/>
              <a:buChar char="•"/>
            </a:pPr>
            <a:r>
              <a:rPr lang="en-GB" sz="16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Does not partially overlap with the outcomes of a T Level in that the content, learning, and assessment outcomes needed to attain the qualification are not set out in an occupational standard covered by a T Level.</a:t>
            </a:r>
          </a:p>
          <a:p>
            <a:pPr marL="285750" indent="-285750">
              <a:lnSpc>
                <a:spcPct val="108000"/>
              </a:lnSpc>
              <a:spcBef>
                <a:spcPts val="600"/>
              </a:spcBef>
              <a:spcAft>
                <a:spcPts val="600"/>
              </a:spcAft>
              <a:buFont typeface="Arial" panose="020B0604020202020204" pitchFamily="34" charset="0"/>
              <a:buChar char="•"/>
            </a:pPr>
            <a:r>
              <a:rPr lang="en-GB" sz="16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Does not aim to support entry to the same occupation(s) as a T Level but aims to support entry into a different specific occupation.</a:t>
            </a:r>
          </a:p>
          <a:p>
            <a:pPr marL="285750" indent="-285750">
              <a:lnSpc>
                <a:spcPct val="108000"/>
              </a:lnSpc>
              <a:spcBef>
                <a:spcPts val="600"/>
              </a:spcBef>
              <a:spcAft>
                <a:spcPts val="600"/>
              </a:spcAft>
              <a:buFont typeface="Arial" panose="020B0604020202020204" pitchFamily="34" charset="0"/>
              <a:buChar char="•"/>
            </a:pPr>
            <a:r>
              <a:rPr lang="en-GB" sz="16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Meets the 3 overlap tests but is aimed at those already in work.</a:t>
            </a:r>
          </a:p>
          <a:p>
            <a:pPr marL="285750" indent="-285750">
              <a:lnSpc>
                <a:spcPct val="108000"/>
              </a:lnSpc>
              <a:spcBef>
                <a:spcPts val="600"/>
              </a:spcBef>
              <a:spcAft>
                <a:spcPts val="600"/>
              </a:spcAft>
              <a:buFont typeface="Arial" panose="020B0604020202020204" pitchFamily="34" charset="0"/>
              <a:buChar char="•"/>
            </a:pPr>
            <a:r>
              <a:rPr lang="en-GB" sz="16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Meets the 3 overlap tests but is also aligned with an occupational route within wave 3 and 4 T Levels.</a:t>
            </a:r>
          </a:p>
          <a:p>
            <a:pPr>
              <a:lnSpc>
                <a:spcPct val="108000"/>
              </a:lnSpc>
              <a:spcBef>
                <a:spcPts val="600"/>
              </a:spcBef>
              <a:spcAft>
                <a:spcPts val="600"/>
              </a:spcAft>
            </a:pPr>
            <a:endParaRPr lang="en-GB" sz="16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08000"/>
              </a:lnSpc>
              <a:spcBef>
                <a:spcPts val="600"/>
              </a:spcBef>
              <a:spcAft>
                <a:spcPts val="600"/>
              </a:spcAft>
            </a:pPr>
            <a:endParaRPr lang="en-GB" sz="1600">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08000"/>
              </a:lnSpc>
              <a:spcBef>
                <a:spcPts val="600"/>
              </a:spcBef>
              <a:spcAft>
                <a:spcPts val="600"/>
              </a:spcAft>
            </a:pPr>
            <a:endParaRPr lang="en-GB" sz="1600">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08000"/>
              </a:lnSpc>
              <a:spcBef>
                <a:spcPts val="600"/>
              </a:spcBef>
              <a:spcAft>
                <a:spcPts val="600"/>
              </a:spcAft>
            </a:pPr>
            <a:endParaRPr lang="en-GB" sz="1600">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08000"/>
              </a:lnSpc>
              <a:spcBef>
                <a:spcPts val="600"/>
              </a:spcBef>
              <a:spcAft>
                <a:spcPts val="600"/>
              </a:spcAft>
            </a:pPr>
            <a:endParaRPr lang="en-GB" sz="1600">
              <a:latin typeface="Open Sans"/>
              <a:ea typeface="Open Sans"/>
              <a:cs typeface="Open Sans"/>
            </a:endParaRPr>
          </a:p>
        </p:txBody>
      </p:sp>
      <p:sp>
        <p:nvSpPr>
          <p:cNvPr id="439" name="Google Shape;439;p2"/>
          <p:cNvSpPr txBox="1">
            <a:spLocks noGrp="1"/>
          </p:cNvSpPr>
          <p:nvPr>
            <p:ph type="title"/>
          </p:nvPr>
        </p:nvSpPr>
        <p:spPr>
          <a:xfrm>
            <a:off x="1203268" y="600808"/>
            <a:ext cx="9966871" cy="1119188"/>
          </a:xfrm>
          <a:noFill/>
          <a:ln>
            <a:noFill/>
          </a:ln>
        </p:spPr>
        <p:txBody>
          <a:bodyPr spcFirstLastPara="1" wrap="square" lIns="0" tIns="0" rIns="0" bIns="0" anchor="ctr" anchorCtr="0">
            <a:noAutofit/>
          </a:bodyPr>
          <a:lstStyle/>
          <a:p>
            <a:pPr>
              <a:lnSpc>
                <a:spcPct val="100000"/>
              </a:lnSpc>
              <a:spcBef>
                <a:spcPts val="600"/>
              </a:spcBef>
              <a:spcAft>
                <a:spcPts val="600"/>
              </a:spcAft>
            </a:pPr>
            <a:r>
              <a:rPr lang="en-GB" sz="2400" dirty="0">
                <a:latin typeface="Open Sans Light"/>
                <a:ea typeface="Open Sans Light"/>
                <a:cs typeface="Open Sans Light"/>
              </a:rPr>
              <a:t>How can awarding organisations appeal?</a:t>
            </a:r>
          </a:p>
        </p:txBody>
      </p:sp>
    </p:spTree>
    <p:extLst>
      <p:ext uri="{BB962C8B-B14F-4D97-AF65-F5344CB8AC3E}">
        <p14:creationId xmlns:p14="http://schemas.microsoft.com/office/powerpoint/2010/main" val="1549839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40" name="Google Shape;440;p2"/>
          <p:cNvSpPr txBox="1">
            <a:spLocks noGrp="1"/>
          </p:cNvSpPr>
          <p:nvPr>
            <p:ph type="sldNum" sz="quarter" idx="15"/>
          </p:nvPr>
        </p:nvSpPr>
        <p:spPr>
          <a:xfrm>
            <a:off x="9209088" y="6488115"/>
            <a:ext cx="2743200" cy="365125"/>
          </a:xfrm>
          <a:noFill/>
          <a:ln>
            <a:noFill/>
          </a:ln>
        </p:spPr>
        <p:txBody>
          <a:bodyPr spcFirstLastPara="1" wrap="square" lIns="0" tIns="0" rIns="0" bIns="0" anchor="ctr" anchorCtr="0">
            <a:noAutofit/>
          </a:bodyPr>
          <a:lstStyle/>
          <a:p>
            <a:fld id="{00000000-1234-1234-1234-123412341234}" type="slidenum">
              <a:rPr lang="en"/>
              <a:pPr/>
              <a:t>6</a:t>
            </a:fld>
            <a:endParaRPr lang="en"/>
          </a:p>
        </p:txBody>
      </p:sp>
      <p:sp>
        <p:nvSpPr>
          <p:cNvPr id="6" name="Text Placeholder 5">
            <a:extLst>
              <a:ext uri="{FF2B5EF4-FFF2-40B4-BE49-F238E27FC236}">
                <a16:creationId xmlns:a16="http://schemas.microsoft.com/office/drawing/2014/main" id="{89D15A9E-D48E-4220-8A54-78F640C486AB}"/>
              </a:ext>
            </a:extLst>
          </p:cNvPr>
          <p:cNvSpPr>
            <a:spLocks noGrp="1"/>
          </p:cNvSpPr>
          <p:nvPr>
            <p:ph type="body" sz="half" idx="14"/>
          </p:nvPr>
        </p:nvSpPr>
        <p:spPr>
          <a:xfrm>
            <a:off x="1024979" y="1828800"/>
            <a:ext cx="5097491" cy="5022397"/>
          </a:xfrm>
        </p:spPr>
        <p:txBody>
          <a:bodyPr lIns="91440" tIns="45720" rIns="91440" bIns="45720" anchor="t">
            <a:normAutofit/>
          </a:bodyPr>
          <a:lstStyle/>
          <a:p>
            <a:pPr>
              <a:lnSpc>
                <a:spcPct val="100000"/>
              </a:lnSpc>
            </a:pPr>
            <a:endParaRPr lang="en-GB"/>
          </a:p>
          <a:p>
            <a:pPr>
              <a:lnSpc>
                <a:spcPct val="100000"/>
              </a:lnSpc>
            </a:pPr>
            <a:endParaRPr lang="en-GB"/>
          </a:p>
        </p:txBody>
      </p:sp>
      <p:sp>
        <p:nvSpPr>
          <p:cNvPr id="439" name="Google Shape;439;p2"/>
          <p:cNvSpPr txBox="1">
            <a:spLocks noGrp="1"/>
          </p:cNvSpPr>
          <p:nvPr>
            <p:ph type="title"/>
          </p:nvPr>
        </p:nvSpPr>
        <p:spPr>
          <a:xfrm>
            <a:off x="1183730" y="571500"/>
            <a:ext cx="9966871" cy="1119188"/>
          </a:xfrm>
          <a:noFill/>
          <a:ln>
            <a:noFill/>
          </a:ln>
        </p:spPr>
        <p:txBody>
          <a:bodyPr spcFirstLastPara="1" wrap="square" lIns="0" tIns="0" rIns="0" bIns="0" anchor="ctr" anchorCtr="0">
            <a:noAutofit/>
          </a:bodyPr>
          <a:lstStyle/>
          <a:p>
            <a:r>
              <a:rPr lang="en-GB" sz="2400">
                <a:sym typeface="Open Sans"/>
              </a:rPr>
              <a:t>Timelines</a:t>
            </a:r>
          </a:p>
        </p:txBody>
      </p:sp>
      <p:pic>
        <p:nvPicPr>
          <p:cNvPr id="10" name="Picture 9" descr="A picture containing text, person, computer, indoor&#10;&#10;Description automatically generated">
            <a:extLst>
              <a:ext uri="{FF2B5EF4-FFF2-40B4-BE49-F238E27FC236}">
                <a16:creationId xmlns:a16="http://schemas.microsoft.com/office/drawing/2014/main" id="{3299CB34-108C-42F2-A672-4C42B4F1143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55664" y="0"/>
            <a:ext cx="5736336" cy="6858000"/>
          </a:xfrm>
          <a:prstGeom prst="rect">
            <a:avLst/>
          </a:prstGeom>
        </p:spPr>
      </p:pic>
      <p:sp>
        <p:nvSpPr>
          <p:cNvPr id="7" name="TextBox 6">
            <a:extLst>
              <a:ext uri="{FF2B5EF4-FFF2-40B4-BE49-F238E27FC236}">
                <a16:creationId xmlns:a16="http://schemas.microsoft.com/office/drawing/2014/main" id="{CD66AD86-782B-46C6-B8EC-E7098B73A0EB}"/>
              </a:ext>
            </a:extLst>
          </p:cNvPr>
          <p:cNvSpPr txBox="1"/>
          <p:nvPr/>
        </p:nvSpPr>
        <p:spPr>
          <a:xfrm>
            <a:off x="1183731" y="1509168"/>
            <a:ext cx="4795830" cy="4340355"/>
          </a:xfrm>
          <a:prstGeom prst="rect">
            <a:avLst/>
          </a:prstGeom>
          <a:noFill/>
        </p:spPr>
        <p:txBody>
          <a:bodyPr wrap="square" lIns="91440" tIns="45720" rIns="91440" bIns="45720" anchor="t">
            <a:spAutoFit/>
          </a:bodyPr>
          <a:lstStyle/>
          <a:p>
            <a:pPr marL="285750" indent="-285750">
              <a:lnSpc>
                <a:spcPct val="108000"/>
              </a:lnSpc>
              <a:spcBef>
                <a:spcPts val="600"/>
              </a:spcBef>
              <a:spcAft>
                <a:spcPts val="600"/>
              </a:spcAft>
              <a:buFont typeface="Arial" panose="020B0604020202020204" pitchFamily="34" charset="0"/>
              <a:buChar char="•"/>
            </a:pPr>
            <a:r>
              <a:rPr lang="en-GB">
                <a:latin typeface="Open Sans Light" panose="020B0306030504020204" pitchFamily="34" charset="0"/>
                <a:ea typeface="Open Sans Light" panose="020B0306030504020204" pitchFamily="34" charset="0"/>
                <a:cs typeface="Open Sans Light" panose="020B0306030504020204" pitchFamily="34" charset="0"/>
              </a:rPr>
              <a:t>11 May 2022: DfE publish the list</a:t>
            </a:r>
          </a:p>
          <a:p>
            <a:pPr marL="285750" indent="-285750">
              <a:lnSpc>
                <a:spcPct val="108000"/>
              </a:lnSpc>
              <a:spcBef>
                <a:spcPts val="600"/>
              </a:spcBef>
              <a:spcAft>
                <a:spcPts val="600"/>
              </a:spcAft>
              <a:buFont typeface="Arial" panose="020B0604020202020204" pitchFamily="34" charset="0"/>
              <a:buChar char="•"/>
            </a:pPr>
            <a:r>
              <a:rPr lang="en-GB">
                <a:latin typeface="Open Sans Light" panose="020B0306030504020204" pitchFamily="34" charset="0"/>
                <a:ea typeface="Open Sans Light" panose="020B0306030504020204" pitchFamily="34" charset="0"/>
                <a:cs typeface="Open Sans Light" panose="020B0306030504020204" pitchFamily="34" charset="0"/>
              </a:rPr>
              <a:t>8 July: AOs submit evidence</a:t>
            </a:r>
          </a:p>
          <a:p>
            <a:pPr marL="285750" indent="-285750">
              <a:lnSpc>
                <a:spcPct val="108000"/>
              </a:lnSpc>
              <a:spcBef>
                <a:spcPts val="600"/>
              </a:spcBef>
              <a:spcAft>
                <a:spcPts val="600"/>
              </a:spcAft>
              <a:buFont typeface="Arial" panose="020B0604020202020204" pitchFamily="34" charset="0"/>
              <a:buChar char="•"/>
            </a:pPr>
            <a:r>
              <a:rPr lang="en-GB">
                <a:latin typeface="Open Sans Light" panose="020B0306030504020204" pitchFamily="34" charset="0"/>
                <a:ea typeface="Open Sans Light" panose="020B0306030504020204" pitchFamily="34" charset="0"/>
                <a:cs typeface="Open Sans Light" panose="020B0306030504020204" pitchFamily="34" charset="0"/>
              </a:rPr>
              <a:t>September 2022: DfE publish final list</a:t>
            </a:r>
          </a:p>
          <a:p>
            <a:pPr marL="285750" indent="-285750">
              <a:lnSpc>
                <a:spcPct val="108000"/>
              </a:lnSpc>
              <a:spcBef>
                <a:spcPts val="600"/>
              </a:spcBef>
              <a:spcAft>
                <a:spcPts val="600"/>
              </a:spcAft>
              <a:buFont typeface="Arial" panose="020B0604020202020204" pitchFamily="34" charset="0"/>
              <a:buChar char="•"/>
            </a:pPr>
            <a:r>
              <a:rPr lang="en-GB">
                <a:latin typeface="Open Sans Light" panose="020B0306030504020204" pitchFamily="34" charset="0"/>
                <a:ea typeface="Open Sans Light" panose="020B0306030504020204" pitchFamily="34" charset="0"/>
                <a:cs typeface="Open Sans Light" panose="020B0306030504020204" pitchFamily="34" charset="0"/>
              </a:rPr>
              <a:t>The qualifications on the final list will be defunded in 2024/25. Learners will be funded until completion for any courses they start. </a:t>
            </a:r>
          </a:p>
          <a:p>
            <a:pPr marL="285750" indent="-285750">
              <a:lnSpc>
                <a:spcPct val="108000"/>
              </a:lnSpc>
              <a:spcBef>
                <a:spcPts val="600"/>
              </a:spcBef>
              <a:spcAft>
                <a:spcPts val="600"/>
              </a:spcAft>
              <a:buFont typeface="Arial" panose="020B0604020202020204" pitchFamily="34" charset="0"/>
              <a:buChar char="•"/>
            </a:pPr>
            <a:r>
              <a:rPr lang="en-GB">
                <a:latin typeface="Open Sans Light" panose="020B0306030504020204" pitchFamily="34" charset="0"/>
                <a:ea typeface="Open Sans Light" panose="020B0306030504020204" pitchFamily="34" charset="0"/>
                <a:cs typeface="Open Sans Light" panose="020B0306030504020204" pitchFamily="34" charset="0"/>
              </a:rPr>
              <a:t>The process does not affect qualification funding in 2022/23 and 2023/24. </a:t>
            </a:r>
          </a:p>
          <a:p>
            <a:pPr marL="285750" indent="-285750">
              <a:lnSpc>
                <a:spcPct val="108000"/>
              </a:lnSpc>
              <a:spcBef>
                <a:spcPts val="600"/>
              </a:spcBef>
              <a:spcAft>
                <a:spcPts val="600"/>
              </a:spcAft>
              <a:buFont typeface="Arial" panose="020B0604020202020204" pitchFamily="34" charset="0"/>
              <a:buChar char="•"/>
            </a:pPr>
            <a:r>
              <a:rPr lang="en-GB">
                <a:latin typeface="Open Sans Light" panose="020B0306030504020204" pitchFamily="34" charset="0"/>
                <a:ea typeface="Open Sans Light" panose="020B0306030504020204" pitchFamily="34" charset="0"/>
                <a:cs typeface="Open Sans Light" panose="020B0306030504020204" pitchFamily="34" charset="0"/>
              </a:rPr>
              <a:t>All other BTEC Nationals in Applied Science, Health and Social Care, Construction, Engineering, CPLD (360 GLH)​, Applied Psychology, Applied Biology ​are not affected. The process does not affect qualification funding in 2022/23, 2023/24, and 2024/25. These qualifications will all be subject to reform and reapproval in 2025/26.</a:t>
            </a:r>
          </a:p>
        </p:txBody>
      </p:sp>
    </p:spTree>
    <p:extLst>
      <p:ext uri="{BB962C8B-B14F-4D97-AF65-F5344CB8AC3E}">
        <p14:creationId xmlns:p14="http://schemas.microsoft.com/office/powerpoint/2010/main" val="410053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10BD6D-5EF1-493C-9A7D-DB96AF4232D0}"/>
              </a:ext>
            </a:extLst>
          </p:cNvPr>
          <p:cNvSpPr>
            <a:spLocks noGrp="1"/>
          </p:cNvSpPr>
          <p:nvPr>
            <p:ph type="sldNum" sz="quarter" idx="10"/>
          </p:nvPr>
        </p:nvSpPr>
        <p:spPr/>
        <p:txBody>
          <a:bodyPr/>
          <a:lstStyle/>
          <a:p>
            <a:pPr>
              <a:defRPr/>
            </a:pPr>
            <a:fld id="{EEAC2BAD-9516-2B47-9900-7FC05ED2F002}" type="slidenum">
              <a:rPr lang="en-US"/>
              <a:pPr>
                <a:defRPr/>
              </a:pPr>
              <a:t>7</a:t>
            </a:fld>
            <a:endParaRPr lang="en-US"/>
          </a:p>
        </p:txBody>
      </p:sp>
      <p:sp>
        <p:nvSpPr>
          <p:cNvPr id="4" name="Title 3">
            <a:extLst>
              <a:ext uri="{FF2B5EF4-FFF2-40B4-BE49-F238E27FC236}">
                <a16:creationId xmlns:a16="http://schemas.microsoft.com/office/drawing/2014/main" id="{0EC4DDCF-5B1E-4004-A18B-8D56FE35806E}"/>
              </a:ext>
            </a:extLst>
          </p:cNvPr>
          <p:cNvSpPr>
            <a:spLocks noGrp="1"/>
          </p:cNvSpPr>
          <p:nvPr>
            <p:ph type="title"/>
          </p:nvPr>
        </p:nvSpPr>
        <p:spPr/>
        <p:txBody>
          <a:bodyPr lIns="91440" tIns="45720" rIns="91440" bIns="45720" anchor="ctr" anchorCtr="0">
            <a:normAutofit/>
          </a:bodyPr>
          <a:lstStyle/>
          <a:p>
            <a:r>
              <a:rPr lang="en-GB" dirty="0">
                <a:latin typeface="Open Sans Light"/>
                <a:ea typeface="Open Sans Light"/>
                <a:cs typeface="Open Sans Light"/>
              </a:rPr>
              <a:t>Pearson qualifications we are appealing</a:t>
            </a:r>
            <a:endParaRPr lang="en-GB" dirty="0"/>
          </a:p>
        </p:txBody>
      </p:sp>
    </p:spTree>
    <p:extLst>
      <p:ext uri="{BB962C8B-B14F-4D97-AF65-F5344CB8AC3E}">
        <p14:creationId xmlns:p14="http://schemas.microsoft.com/office/powerpoint/2010/main" val="3738109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40" name="Google Shape;440;p2"/>
          <p:cNvSpPr txBox="1">
            <a:spLocks noGrp="1"/>
          </p:cNvSpPr>
          <p:nvPr>
            <p:ph type="sldNum" sz="quarter" idx="15"/>
          </p:nvPr>
        </p:nvSpPr>
        <p:spPr>
          <a:xfrm>
            <a:off x="9209088" y="6488115"/>
            <a:ext cx="2743200" cy="365125"/>
          </a:xfrm>
          <a:noFill/>
          <a:ln>
            <a:noFill/>
          </a:ln>
        </p:spPr>
        <p:txBody>
          <a:bodyPr spcFirstLastPara="1" wrap="square" lIns="0" tIns="0" rIns="0" bIns="0" anchor="ctr" anchorCtr="0">
            <a:noAutofit/>
          </a:bodyPr>
          <a:lstStyle/>
          <a:p>
            <a:fld id="{00000000-1234-1234-1234-123412341234}" type="slidenum">
              <a:rPr lang="en"/>
              <a:pPr/>
              <a:t>8</a:t>
            </a:fld>
            <a:endParaRPr lang="en"/>
          </a:p>
        </p:txBody>
      </p:sp>
      <p:sp>
        <p:nvSpPr>
          <p:cNvPr id="6" name="Text Placeholder 5">
            <a:extLst>
              <a:ext uri="{FF2B5EF4-FFF2-40B4-BE49-F238E27FC236}">
                <a16:creationId xmlns:a16="http://schemas.microsoft.com/office/drawing/2014/main" id="{89D15A9E-D48E-4220-8A54-78F640C486AB}"/>
              </a:ext>
            </a:extLst>
          </p:cNvPr>
          <p:cNvSpPr>
            <a:spLocks noGrp="1"/>
          </p:cNvSpPr>
          <p:nvPr>
            <p:ph type="body" sz="half" idx="14"/>
          </p:nvPr>
        </p:nvSpPr>
        <p:spPr>
          <a:xfrm>
            <a:off x="1024979" y="1828800"/>
            <a:ext cx="5097491" cy="5022397"/>
          </a:xfrm>
        </p:spPr>
        <p:txBody>
          <a:bodyPr lIns="91440" tIns="45720" rIns="91440" bIns="45720" anchor="t">
            <a:normAutofit/>
          </a:bodyPr>
          <a:lstStyle/>
          <a:p>
            <a:pPr>
              <a:lnSpc>
                <a:spcPct val="100000"/>
              </a:lnSpc>
            </a:pPr>
            <a:endParaRPr lang="en-GB"/>
          </a:p>
          <a:p>
            <a:pPr>
              <a:lnSpc>
                <a:spcPct val="100000"/>
              </a:lnSpc>
            </a:pPr>
            <a:endParaRPr lang="en-GB"/>
          </a:p>
        </p:txBody>
      </p:sp>
      <p:sp>
        <p:nvSpPr>
          <p:cNvPr id="439" name="Google Shape;439;p2"/>
          <p:cNvSpPr txBox="1">
            <a:spLocks noGrp="1"/>
          </p:cNvSpPr>
          <p:nvPr>
            <p:ph type="title"/>
          </p:nvPr>
        </p:nvSpPr>
        <p:spPr>
          <a:xfrm>
            <a:off x="1183730" y="571500"/>
            <a:ext cx="9966871" cy="1119188"/>
          </a:xfrm>
          <a:noFill/>
          <a:ln>
            <a:noFill/>
          </a:ln>
        </p:spPr>
        <p:txBody>
          <a:bodyPr spcFirstLastPara="1" wrap="square" lIns="0" tIns="0" rIns="0" bIns="0" anchor="ctr" anchorCtr="0">
            <a:noAutofit/>
          </a:bodyPr>
          <a:lstStyle/>
          <a:p>
            <a:r>
              <a:rPr lang="en-GB" sz="2400">
                <a:sym typeface="Open Sans"/>
              </a:rPr>
              <a:t>Which qualifications are impacted? </a:t>
            </a:r>
          </a:p>
        </p:txBody>
      </p:sp>
      <p:sp>
        <p:nvSpPr>
          <p:cNvPr id="7" name="TextBox 6">
            <a:extLst>
              <a:ext uri="{FF2B5EF4-FFF2-40B4-BE49-F238E27FC236}">
                <a16:creationId xmlns:a16="http://schemas.microsoft.com/office/drawing/2014/main" id="{CD66AD86-782B-46C6-B8EC-E7098B73A0EB}"/>
              </a:ext>
            </a:extLst>
          </p:cNvPr>
          <p:cNvSpPr txBox="1"/>
          <p:nvPr/>
        </p:nvSpPr>
        <p:spPr>
          <a:xfrm>
            <a:off x="1183730" y="1509168"/>
            <a:ext cx="10670813" cy="1938351"/>
          </a:xfrm>
          <a:prstGeom prst="rect">
            <a:avLst/>
          </a:prstGeom>
          <a:noFill/>
        </p:spPr>
        <p:txBody>
          <a:bodyPr wrap="square" lIns="91440" tIns="45720" rIns="91440" bIns="45720" anchor="t">
            <a:spAutoFit/>
          </a:bodyPr>
          <a:lstStyle/>
          <a:p>
            <a:pPr>
              <a:lnSpc>
                <a:spcPct val="108000"/>
              </a:lnSpc>
              <a:spcBef>
                <a:spcPts val="600"/>
              </a:spcBef>
              <a:spcAft>
                <a:spcPts val="600"/>
              </a:spcAft>
            </a:pPr>
            <a:r>
              <a:rPr lang="en-GB" sz="1400" dirty="0">
                <a:latin typeface="Open Sans Light"/>
                <a:ea typeface="Open Sans Light"/>
                <a:cs typeface="Open Sans Light"/>
              </a:rPr>
              <a:t>Of the 41 Pearson qualifications on the provisional list for defunding for </a:t>
            </a:r>
            <a:r>
              <a:rPr lang="en-GB" sz="1400" b="1" dirty="0">
                <a:latin typeface="Open Sans Light"/>
                <a:ea typeface="Open Sans Light"/>
                <a:cs typeface="Open Sans Light"/>
              </a:rPr>
              <a:t>16-19 study programmes </a:t>
            </a:r>
            <a:r>
              <a:rPr lang="en-GB" sz="1400" dirty="0">
                <a:latin typeface="Open Sans Light"/>
                <a:ea typeface="Open Sans Light"/>
                <a:cs typeface="Open Sans Light"/>
              </a:rPr>
              <a:t>in 2024/25:</a:t>
            </a:r>
            <a:r>
              <a:rPr lang="en-GB" dirty="0">
                <a:latin typeface="Open Sans Light"/>
                <a:ea typeface="Open Sans Light"/>
                <a:cs typeface="Open Sans Light"/>
              </a:rPr>
              <a:t> </a:t>
            </a:r>
            <a:endParaRPr lang="en-GB" sz="1400" dirty="0">
              <a:latin typeface="Open Sans Light"/>
              <a:ea typeface="Open Sans Light"/>
              <a:cs typeface="Open Sans Light"/>
            </a:endParaRPr>
          </a:p>
          <a:p>
            <a:pPr>
              <a:lnSpc>
                <a:spcPct val="108000"/>
              </a:lnSpc>
              <a:spcBef>
                <a:spcPts val="600"/>
              </a:spcBef>
              <a:spcAft>
                <a:spcPts val="600"/>
              </a:spcAft>
            </a:pPr>
            <a:r>
              <a:rPr lang="en-GB" dirty="0">
                <a:latin typeface="Open Sans Light"/>
                <a:ea typeface="Open Sans Light"/>
                <a:cs typeface="Open Sans Light"/>
              </a:rPr>
              <a:t>We are not appealing 27 qualifications.</a:t>
            </a:r>
          </a:p>
          <a:p>
            <a:pPr>
              <a:lnSpc>
                <a:spcPct val="108000"/>
              </a:lnSpc>
              <a:spcBef>
                <a:spcPts val="600"/>
              </a:spcBef>
              <a:spcAft>
                <a:spcPts val="600"/>
              </a:spcAft>
            </a:pPr>
            <a:r>
              <a:rPr lang="en-GB" dirty="0">
                <a:latin typeface="Open Sans Light"/>
                <a:ea typeface="Open Sans Light"/>
                <a:cs typeface="Open Sans Light"/>
              </a:rPr>
              <a:t>We are appealing 14 qualifications:</a:t>
            </a:r>
          </a:p>
          <a:p>
            <a:pPr marL="285750" indent="-285750">
              <a:lnSpc>
                <a:spcPct val="108000"/>
              </a:lnSpc>
              <a:buFont typeface="Arial" panose="020B0604020202020204" pitchFamily="34" charset="0"/>
              <a:buChar char="•"/>
            </a:pPr>
            <a:r>
              <a:rPr lang="en-GB" dirty="0">
                <a:latin typeface="Open Sans Light"/>
                <a:ea typeface="Open Sans Light"/>
              </a:rPr>
              <a:t>12 Engineering qualifications</a:t>
            </a:r>
          </a:p>
          <a:p>
            <a:pPr marL="285750" indent="-285750">
              <a:lnSpc>
                <a:spcPct val="108000"/>
              </a:lnSpc>
              <a:buFont typeface="Arial" panose="020B0604020202020204" pitchFamily="34" charset="0"/>
              <a:buChar char="•"/>
            </a:pPr>
            <a:r>
              <a:rPr lang="en-GB" dirty="0">
                <a:latin typeface="Open Sans Light"/>
                <a:ea typeface="Open Sans Light"/>
              </a:rPr>
              <a:t>(and one Construction qualification and one Health and Social Care qualification).</a:t>
            </a:r>
          </a:p>
          <a:p>
            <a:pPr marL="285750" indent="-285750">
              <a:lnSpc>
                <a:spcPct val="108000"/>
              </a:lnSpc>
              <a:spcBef>
                <a:spcPts val="600"/>
              </a:spcBef>
              <a:spcAft>
                <a:spcPts val="600"/>
              </a:spcAft>
              <a:buFont typeface="Arial" panose="020B0604020202020204" pitchFamily="34" charset="0"/>
              <a:buChar char="•"/>
            </a:pPr>
            <a:endParaRPr lang="en-GB"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211273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40" name="Google Shape;440;p2"/>
          <p:cNvSpPr txBox="1">
            <a:spLocks noGrp="1"/>
          </p:cNvSpPr>
          <p:nvPr>
            <p:ph type="sldNum" sz="quarter" idx="15"/>
          </p:nvPr>
        </p:nvSpPr>
        <p:spPr>
          <a:xfrm>
            <a:off x="9209088" y="6488115"/>
            <a:ext cx="2743200" cy="365125"/>
          </a:xfrm>
          <a:noFill/>
          <a:ln>
            <a:noFill/>
          </a:ln>
        </p:spPr>
        <p:txBody>
          <a:bodyPr spcFirstLastPara="1" wrap="square" lIns="0" tIns="0" rIns="0" bIns="0" anchor="ctr" anchorCtr="0">
            <a:noAutofit/>
          </a:bodyPr>
          <a:lstStyle/>
          <a:p>
            <a:fld id="{00000000-1234-1234-1234-123412341234}" type="slidenum">
              <a:rPr lang="en"/>
              <a:pPr/>
              <a:t>9</a:t>
            </a:fld>
            <a:endParaRPr lang="en"/>
          </a:p>
        </p:txBody>
      </p:sp>
      <p:sp>
        <p:nvSpPr>
          <p:cNvPr id="6" name="Text Placeholder 5">
            <a:extLst>
              <a:ext uri="{FF2B5EF4-FFF2-40B4-BE49-F238E27FC236}">
                <a16:creationId xmlns:a16="http://schemas.microsoft.com/office/drawing/2014/main" id="{A30337D6-6FA2-4568-A703-8696821B24D3}"/>
              </a:ext>
            </a:extLst>
          </p:cNvPr>
          <p:cNvSpPr>
            <a:spLocks noGrp="1"/>
          </p:cNvSpPr>
          <p:nvPr>
            <p:ph type="body" sz="half" idx="14"/>
          </p:nvPr>
        </p:nvSpPr>
        <p:spPr>
          <a:xfrm>
            <a:off x="1144654" y="1551506"/>
            <a:ext cx="10768558" cy="5029200"/>
          </a:xfrm>
        </p:spPr>
        <p:txBody>
          <a:bodyPr lIns="91440" tIns="45720" rIns="91440" bIns="45720" anchor="t">
            <a:noAutofit/>
          </a:bodyPr>
          <a:lstStyle/>
          <a:p>
            <a:pPr>
              <a:lnSpc>
                <a:spcPct val="108000"/>
              </a:lnSpc>
              <a:spcBef>
                <a:spcPts val="600"/>
              </a:spcBef>
              <a:spcAft>
                <a:spcPts val="600"/>
              </a:spcAft>
            </a:pPr>
            <a:r>
              <a:rPr lang="en-GB" sz="1400">
                <a:latin typeface="Open Sans Light"/>
                <a:ea typeface="Open Sans Light"/>
                <a:cs typeface="Open Sans Light"/>
              </a:rPr>
              <a:t>12 Engineering qualifications:</a:t>
            </a:r>
            <a:endParaRPr lang="en-GB" sz="1400">
              <a:latin typeface="Open Sans Light" panose="020B0306030504020204" pitchFamily="34" charset="0"/>
              <a:ea typeface="Open Sans Light" panose="020B0306030504020204" pitchFamily="34" charset="0"/>
              <a:cs typeface="Open Sans Light" panose="020B0306030504020204" pitchFamily="34" charset="0"/>
            </a:endParaRPr>
          </a:p>
          <a:p>
            <a:pPr lvl="0">
              <a:lnSpc>
                <a:spcPct val="108000"/>
              </a:lnSpc>
              <a:spcBef>
                <a:spcPts val="600"/>
              </a:spcBef>
              <a:spcAft>
                <a:spcPts val="600"/>
              </a:spcAft>
            </a:pPr>
            <a:endParaRPr lang="en-GB" sz="1400">
              <a:latin typeface="Open Sans Light" panose="020B0306030504020204" pitchFamily="34" charset="0"/>
              <a:ea typeface="Open Sans Light" panose="020B0306030504020204" pitchFamily="34" charset="0"/>
              <a:cs typeface="Open Sans Light" panose="020B0306030504020204" pitchFamily="34" charset="0"/>
            </a:endParaRPr>
          </a:p>
          <a:p>
            <a:pPr lvl="0">
              <a:lnSpc>
                <a:spcPct val="108000"/>
              </a:lnSpc>
              <a:spcBef>
                <a:spcPts val="600"/>
              </a:spcBef>
              <a:spcAft>
                <a:spcPts val="600"/>
              </a:spcAft>
            </a:pPr>
            <a:endParaRPr lang="en-GB" sz="1400">
              <a:latin typeface="Open Sans Light" panose="020B0306030504020204" pitchFamily="34" charset="0"/>
              <a:ea typeface="Open Sans Light" panose="020B0306030504020204" pitchFamily="34" charset="0"/>
              <a:cs typeface="Open Sans Light" panose="020B0306030504020204" pitchFamily="34" charset="0"/>
            </a:endParaRPr>
          </a:p>
          <a:p>
            <a:pPr lvl="0">
              <a:lnSpc>
                <a:spcPct val="108000"/>
              </a:lnSpc>
              <a:spcBef>
                <a:spcPts val="600"/>
              </a:spcBef>
              <a:spcAft>
                <a:spcPts val="600"/>
              </a:spcAft>
            </a:pPr>
            <a:endParaRPr lang="en-GB" sz="100">
              <a:latin typeface="Open Sans Light" panose="020B0306030504020204" pitchFamily="34" charset="0"/>
              <a:ea typeface="Open Sans Light" panose="020B0306030504020204" pitchFamily="34" charset="0"/>
              <a:cs typeface="Open Sans Light" panose="020B0306030504020204" pitchFamily="34" charset="0"/>
            </a:endParaRPr>
          </a:p>
          <a:p>
            <a:pPr lvl="0">
              <a:lnSpc>
                <a:spcPct val="108000"/>
              </a:lnSpc>
              <a:spcBef>
                <a:spcPts val="600"/>
              </a:spcBef>
              <a:spcAft>
                <a:spcPts val="600"/>
              </a:spcAft>
            </a:pPr>
            <a:endParaRPr lang="en-GB" sz="100">
              <a:latin typeface="Open Sans Light" panose="020B0306030504020204" pitchFamily="34" charset="0"/>
              <a:ea typeface="Open Sans Light" panose="020B0306030504020204" pitchFamily="34" charset="0"/>
              <a:cs typeface="Open Sans Light" panose="020B0306030504020204" pitchFamily="34" charset="0"/>
            </a:endParaRPr>
          </a:p>
          <a:p>
            <a:pPr lvl="0">
              <a:lnSpc>
                <a:spcPct val="108000"/>
              </a:lnSpc>
              <a:spcBef>
                <a:spcPts val="600"/>
              </a:spcBef>
              <a:spcAft>
                <a:spcPts val="600"/>
              </a:spcAft>
            </a:pPr>
            <a:endParaRPr lang="en-GB" sz="100">
              <a:latin typeface="Open Sans Light" panose="020B0306030504020204" pitchFamily="34" charset="0"/>
              <a:ea typeface="Open Sans Light" panose="020B0306030504020204" pitchFamily="34" charset="0"/>
              <a:cs typeface="Open Sans Light" panose="020B0306030504020204" pitchFamily="34" charset="0"/>
            </a:endParaRPr>
          </a:p>
          <a:p>
            <a:pPr lvl="0">
              <a:lnSpc>
                <a:spcPct val="108000"/>
              </a:lnSpc>
              <a:spcBef>
                <a:spcPts val="600"/>
              </a:spcBef>
              <a:spcAft>
                <a:spcPts val="600"/>
              </a:spcAft>
            </a:pPr>
            <a:endParaRPr lang="en-GB" sz="100">
              <a:latin typeface="Open Sans Light" panose="020B0306030504020204" pitchFamily="34" charset="0"/>
              <a:ea typeface="Open Sans Light" panose="020B0306030504020204" pitchFamily="34" charset="0"/>
              <a:cs typeface="Open Sans Light" panose="020B0306030504020204" pitchFamily="34" charset="0"/>
            </a:endParaRPr>
          </a:p>
          <a:p>
            <a:pPr lvl="0">
              <a:lnSpc>
                <a:spcPct val="108000"/>
              </a:lnSpc>
              <a:spcBef>
                <a:spcPts val="600"/>
              </a:spcBef>
              <a:spcAft>
                <a:spcPts val="600"/>
              </a:spcAft>
            </a:pPr>
            <a:endParaRPr lang="en-GB" sz="100">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08000"/>
              </a:lnSpc>
              <a:spcBef>
                <a:spcPts val="600"/>
              </a:spcBef>
              <a:spcAft>
                <a:spcPts val="600"/>
              </a:spcAft>
            </a:pPr>
            <a:endParaRPr lang="en-GB" sz="1400">
              <a:latin typeface="Open Sans Light"/>
              <a:ea typeface="Open Sans Light"/>
              <a:cs typeface="Open Sans Light"/>
            </a:endParaRPr>
          </a:p>
          <a:p>
            <a:pPr>
              <a:lnSpc>
                <a:spcPct val="108000"/>
              </a:lnSpc>
              <a:spcBef>
                <a:spcPts val="600"/>
              </a:spcBef>
              <a:spcAft>
                <a:spcPts val="600"/>
              </a:spcAft>
            </a:pPr>
            <a:endParaRPr lang="en-GB" sz="1400">
              <a:latin typeface="Open Sans Light"/>
              <a:ea typeface="Open Sans Light"/>
              <a:cs typeface="Open Sans Light"/>
            </a:endParaRPr>
          </a:p>
          <a:p>
            <a:pPr lvl="0">
              <a:lnSpc>
                <a:spcPct val="108000"/>
              </a:lnSpc>
              <a:spcBef>
                <a:spcPts val="600"/>
              </a:spcBef>
              <a:spcAft>
                <a:spcPts val="600"/>
              </a:spcAft>
            </a:pPr>
            <a:endParaRPr lang="en-GB" sz="1400">
              <a:latin typeface="Open Sans Light" panose="020B0306030504020204" pitchFamily="34" charset="0"/>
              <a:ea typeface="Open Sans Light" panose="020B0306030504020204" pitchFamily="34" charset="0"/>
              <a:cs typeface="Open Sans Light" panose="020B0306030504020204" pitchFamily="34" charset="0"/>
            </a:endParaRPr>
          </a:p>
          <a:p>
            <a:pPr lvl="0">
              <a:lnSpc>
                <a:spcPct val="108000"/>
              </a:lnSpc>
              <a:spcBef>
                <a:spcPts val="600"/>
              </a:spcBef>
              <a:spcAft>
                <a:spcPts val="600"/>
              </a:spcAft>
            </a:pPr>
            <a:endParaRPr lang="en-GB" sz="1400">
              <a:latin typeface="Open Sans Light" panose="020B0306030504020204" pitchFamily="34" charset="0"/>
              <a:ea typeface="Open Sans Light" panose="020B0306030504020204" pitchFamily="34" charset="0"/>
              <a:cs typeface="Open Sans Light" panose="020B0306030504020204" pitchFamily="34" charset="0"/>
            </a:endParaRPr>
          </a:p>
          <a:p>
            <a:pPr lvl="0">
              <a:lnSpc>
                <a:spcPct val="108000"/>
              </a:lnSpc>
              <a:spcBef>
                <a:spcPts val="600"/>
              </a:spcBef>
              <a:spcAft>
                <a:spcPts val="600"/>
              </a:spcAft>
            </a:pPr>
            <a:endParaRPr lang="en-GB" sz="1400">
              <a:latin typeface="Open Sans Light" panose="020B0306030504020204" pitchFamily="34" charset="0"/>
              <a:ea typeface="Open Sans Light" panose="020B0306030504020204" pitchFamily="34" charset="0"/>
              <a:cs typeface="Open Sans Light" panose="020B0306030504020204" pitchFamily="34" charset="0"/>
            </a:endParaRPr>
          </a:p>
          <a:p>
            <a:pPr lvl="0">
              <a:lnSpc>
                <a:spcPct val="108000"/>
              </a:lnSpc>
              <a:spcBef>
                <a:spcPts val="600"/>
              </a:spcBef>
              <a:spcAft>
                <a:spcPts val="600"/>
              </a:spcAft>
            </a:pPr>
            <a:endParaRPr lang="en-GB" sz="1400">
              <a:latin typeface="Open Sans Light" panose="020B0306030504020204" pitchFamily="34" charset="0"/>
              <a:ea typeface="Open Sans Light" panose="020B0306030504020204" pitchFamily="34" charset="0"/>
              <a:cs typeface="Open Sans Light" panose="020B0306030504020204" pitchFamily="34" charset="0"/>
            </a:endParaRPr>
          </a:p>
          <a:p>
            <a:pPr lvl="0">
              <a:lnSpc>
                <a:spcPct val="108000"/>
              </a:lnSpc>
              <a:spcBef>
                <a:spcPts val="600"/>
              </a:spcBef>
              <a:spcAft>
                <a:spcPts val="600"/>
              </a:spcAft>
            </a:pPr>
            <a:endParaRPr lang="en-GB" sz="1400">
              <a:latin typeface="Open Sans Light" panose="020B0306030504020204" pitchFamily="34" charset="0"/>
              <a:ea typeface="Open Sans Light" panose="020B0306030504020204" pitchFamily="34" charset="0"/>
              <a:cs typeface="Open Sans Light" panose="020B0306030504020204" pitchFamily="34" charset="0"/>
            </a:endParaRPr>
          </a:p>
          <a:p>
            <a:pPr lvl="0">
              <a:lnSpc>
                <a:spcPct val="108000"/>
              </a:lnSpc>
              <a:spcBef>
                <a:spcPts val="600"/>
              </a:spcBef>
              <a:spcAft>
                <a:spcPts val="600"/>
              </a:spcAft>
            </a:pPr>
            <a:endParaRPr lang="en-GB" sz="1400">
              <a:latin typeface="Open Sans Light" panose="020B0306030504020204" pitchFamily="34" charset="0"/>
              <a:ea typeface="Open Sans Light" panose="020B0306030504020204" pitchFamily="34" charset="0"/>
              <a:cs typeface="Open Sans Light" panose="020B0306030504020204" pitchFamily="34" charset="0"/>
            </a:endParaRPr>
          </a:p>
          <a:p>
            <a:pPr lvl="0">
              <a:lnSpc>
                <a:spcPct val="108000"/>
              </a:lnSpc>
              <a:spcBef>
                <a:spcPts val="600"/>
              </a:spcBef>
              <a:spcAft>
                <a:spcPts val="600"/>
              </a:spcAft>
            </a:pPr>
            <a:endParaRPr lang="en-GB" sz="1400">
              <a:effectLst/>
              <a:latin typeface="Open Sans Light" panose="020B0306030504020204" pitchFamily="34" charset="0"/>
              <a:ea typeface="Open Sans Light" panose="020B0306030504020204" pitchFamily="34" charset="0"/>
              <a:cs typeface="Open Sans Light" panose="020B0306030504020204" pitchFamily="34" charset="0"/>
            </a:endParaRPr>
          </a:p>
          <a:p>
            <a:pPr lvl="0">
              <a:lnSpc>
                <a:spcPct val="108000"/>
              </a:lnSpc>
              <a:spcBef>
                <a:spcPts val="600"/>
              </a:spcBef>
              <a:spcAft>
                <a:spcPts val="600"/>
              </a:spcAft>
            </a:pPr>
            <a:endParaRPr lang="en-GB" sz="1400" i="1">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39" name="Google Shape;439;p2"/>
          <p:cNvSpPr txBox="1">
            <a:spLocks noGrp="1"/>
          </p:cNvSpPr>
          <p:nvPr>
            <p:ph type="title"/>
          </p:nvPr>
        </p:nvSpPr>
        <p:spPr>
          <a:xfrm>
            <a:off x="1242346" y="655211"/>
            <a:ext cx="9966871" cy="887415"/>
          </a:xfrm>
          <a:noFill/>
          <a:ln>
            <a:noFill/>
          </a:ln>
        </p:spPr>
        <p:txBody>
          <a:bodyPr spcFirstLastPara="1" wrap="square" lIns="0" tIns="0" rIns="0" bIns="0" anchor="ctr" anchorCtr="0">
            <a:noAutofit/>
          </a:bodyPr>
          <a:lstStyle/>
          <a:p>
            <a:r>
              <a:rPr lang="en-GB" sz="2400"/>
              <a:t>What are Pearson appealing and what evidence is needed?</a:t>
            </a:r>
            <a:endParaRPr lang="en-GB" sz="2400">
              <a:sym typeface="Open Sans"/>
            </a:endParaRPr>
          </a:p>
        </p:txBody>
      </p:sp>
      <p:graphicFrame>
        <p:nvGraphicFramePr>
          <p:cNvPr id="10" name="Table 4">
            <a:extLst>
              <a:ext uri="{FF2B5EF4-FFF2-40B4-BE49-F238E27FC236}">
                <a16:creationId xmlns:a16="http://schemas.microsoft.com/office/drawing/2014/main" id="{C3C27095-CECB-4E84-8825-6839CD212A4C}"/>
              </a:ext>
            </a:extLst>
          </p:cNvPr>
          <p:cNvGraphicFramePr>
            <a:graphicFrameLocks noGrp="1"/>
          </p:cNvGraphicFramePr>
          <p:nvPr>
            <p:extLst>
              <p:ext uri="{D42A27DB-BD31-4B8C-83A1-F6EECF244321}">
                <p14:modId xmlns:p14="http://schemas.microsoft.com/office/powerpoint/2010/main" val="918243130"/>
              </p:ext>
            </p:extLst>
          </p:nvPr>
        </p:nvGraphicFramePr>
        <p:xfrm>
          <a:off x="1242346" y="1951305"/>
          <a:ext cx="10299415" cy="3566160"/>
        </p:xfrm>
        <a:graphic>
          <a:graphicData uri="http://schemas.openxmlformats.org/drawingml/2006/table">
            <a:tbl>
              <a:tblPr firstRow="1" bandRow="1">
                <a:tableStyleId>{00A15C55-8517-42AA-B614-E9B94910E393}</a:tableStyleId>
              </a:tblPr>
              <a:tblGrid>
                <a:gridCol w="848738">
                  <a:extLst>
                    <a:ext uri="{9D8B030D-6E8A-4147-A177-3AD203B41FA5}">
                      <a16:colId xmlns:a16="http://schemas.microsoft.com/office/drawing/2014/main" val="3871719824"/>
                    </a:ext>
                  </a:extLst>
                </a:gridCol>
                <a:gridCol w="6476844">
                  <a:extLst>
                    <a:ext uri="{9D8B030D-6E8A-4147-A177-3AD203B41FA5}">
                      <a16:colId xmlns:a16="http://schemas.microsoft.com/office/drawing/2014/main" val="3113039352"/>
                    </a:ext>
                  </a:extLst>
                </a:gridCol>
                <a:gridCol w="2973833">
                  <a:extLst>
                    <a:ext uri="{9D8B030D-6E8A-4147-A177-3AD203B41FA5}">
                      <a16:colId xmlns:a16="http://schemas.microsoft.com/office/drawing/2014/main" val="3954199433"/>
                    </a:ext>
                  </a:extLst>
                </a:gridCol>
              </a:tblGrid>
              <a:tr h="274320">
                <a:tc>
                  <a:txBody>
                    <a:bodyPr/>
                    <a:lstStyle/>
                    <a:p>
                      <a:pPr algn="l"/>
                      <a:r>
                        <a:rPr lang="en-GB" sz="1200">
                          <a:latin typeface="+mj-lt"/>
                        </a:rPr>
                        <a:t>QAN</a:t>
                      </a:r>
                    </a:p>
                  </a:txBody>
                  <a:tcPr anchor="ctr"/>
                </a:tc>
                <a:tc>
                  <a:txBody>
                    <a:bodyPr/>
                    <a:lstStyle/>
                    <a:p>
                      <a:pPr algn="l"/>
                      <a:r>
                        <a:rPr lang="en-GB" sz="1200" b="1" kern="1200">
                          <a:solidFill>
                            <a:schemeClr val="lt1"/>
                          </a:solidFill>
                          <a:latin typeface="+mj-lt"/>
                          <a:ea typeface="+mn-ea"/>
                          <a:cs typeface="+mn-cs"/>
                        </a:rPr>
                        <a:t>Title</a:t>
                      </a:r>
                    </a:p>
                  </a:txBody>
                  <a:tcPr anchor="ctr"/>
                </a:tc>
                <a:tc>
                  <a:txBody>
                    <a:bodyPr/>
                    <a:lstStyle/>
                    <a:p>
                      <a:pPr algn="l"/>
                      <a:r>
                        <a:rPr lang="en-GB" sz="1200" b="1" kern="1200">
                          <a:solidFill>
                            <a:schemeClr val="lt1"/>
                          </a:solidFill>
                          <a:latin typeface="+mj-lt"/>
                          <a:ea typeface="+mn-ea"/>
                          <a:cs typeface="+mn-cs"/>
                        </a:rPr>
                        <a:t>Evidence we need your help with</a:t>
                      </a:r>
                    </a:p>
                  </a:txBody>
                  <a:tcPr anchor="ctr"/>
                </a:tc>
                <a:extLst>
                  <a:ext uri="{0D108BD9-81ED-4DB2-BD59-A6C34878D82A}">
                    <a16:rowId xmlns:a16="http://schemas.microsoft.com/office/drawing/2014/main" val="2087794955"/>
                  </a:ext>
                </a:extLst>
              </a:tr>
              <a:tr h="274320">
                <a:tc>
                  <a:txBody>
                    <a:bodyPr/>
                    <a:lstStyle/>
                    <a:p>
                      <a:pPr algn="l" fontAlgn="t"/>
                      <a:r>
                        <a:rPr lang="en-GB" sz="1000" b="0" i="0" u="none" strike="noStrike">
                          <a:solidFill>
                            <a:srgbClr val="000000"/>
                          </a:solidFill>
                          <a:effectLst/>
                          <a:latin typeface="+mj-lt"/>
                        </a:rPr>
                        <a:t>601/7582/5</a:t>
                      </a:r>
                    </a:p>
                  </a:txBody>
                  <a:tcPr marL="6350" marR="6350" marT="6350" marB="0" anchor="ctr"/>
                </a:tc>
                <a:tc>
                  <a:txBody>
                    <a:bodyPr/>
                    <a:lstStyle/>
                    <a:p>
                      <a:pPr algn="l" fontAlgn="t"/>
                      <a:r>
                        <a:rPr lang="en-GB" sz="1000" b="0" i="0" u="none" strike="noStrike">
                          <a:solidFill>
                            <a:srgbClr val="000000"/>
                          </a:solidFill>
                          <a:effectLst/>
                          <a:latin typeface="+mj-lt"/>
                        </a:rPr>
                        <a:t>Pearson BTEC Level 3 National Diploma in Manufacturing Engineering </a:t>
                      </a:r>
                    </a:p>
                  </a:txBody>
                  <a:tcPr marL="6350" marR="6350" marT="6350" marB="0" anchor="ctr"/>
                </a:tc>
                <a:tc rowSpan="8">
                  <a:txBody>
                    <a:bodyPr/>
                    <a:lstStyle/>
                    <a:p>
                      <a:pPr marL="358775" marR="0" lvl="0" indent="-184150" algn="l" defTabSz="6858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GB" sz="1000" b="1" i="0" u="none" strike="noStrike" kern="1200">
                          <a:solidFill>
                            <a:srgbClr val="000000"/>
                          </a:solidFill>
                          <a:effectLst/>
                          <a:latin typeface="+mj-lt"/>
                          <a:ea typeface="+mn-ea"/>
                          <a:cs typeface="+mn-cs"/>
                        </a:rPr>
                        <a:t>Minimum of 5 supporting letters from current employers that the qualification has been used regularly in the last 3 years to support entry to occupations supported by Waves 3 and 4 T Levels. </a:t>
                      </a:r>
                    </a:p>
                    <a:p>
                      <a:pPr marL="358775" marR="0" lvl="0" indent="-184150" algn="l" defTabSz="685800" rtl="0" eaLnBrk="1" fontAlgn="t" latinLnBrk="0" hangingPunct="1">
                        <a:lnSpc>
                          <a:spcPct val="100000"/>
                        </a:lnSpc>
                        <a:spcBef>
                          <a:spcPts val="0"/>
                        </a:spcBef>
                        <a:spcAft>
                          <a:spcPts val="0"/>
                        </a:spcAft>
                        <a:buClrTx/>
                        <a:buSzTx/>
                        <a:buFont typeface="Arial" panose="020B0604020202020204" pitchFamily="34" charset="0"/>
                        <a:buChar char="•"/>
                        <a:tabLst/>
                        <a:defRPr/>
                      </a:pPr>
                      <a:endParaRPr lang="en-GB" sz="1000" b="1" i="0" u="none" strike="noStrike" kern="1200">
                        <a:solidFill>
                          <a:srgbClr val="000000"/>
                        </a:solidFill>
                        <a:effectLst/>
                        <a:latin typeface="+mj-lt"/>
                        <a:ea typeface="+mn-ea"/>
                        <a:cs typeface="+mn-cs"/>
                      </a:endParaRPr>
                    </a:p>
                    <a:p>
                      <a:pPr marL="361950" marR="0" lvl="1" indent="0" algn="l" defTabSz="685800" rtl="0" eaLnBrk="1" fontAlgn="t" latinLnBrk="0" hangingPunct="1">
                        <a:lnSpc>
                          <a:spcPct val="100000"/>
                        </a:lnSpc>
                        <a:spcBef>
                          <a:spcPts val="0"/>
                        </a:spcBef>
                        <a:spcAft>
                          <a:spcPts val="0"/>
                        </a:spcAft>
                        <a:buClrTx/>
                        <a:buSzTx/>
                        <a:buFont typeface="Arial" panose="020B0604020202020204" pitchFamily="34" charset="0"/>
                        <a:buNone/>
                        <a:tabLst/>
                        <a:defRPr/>
                      </a:pPr>
                      <a:r>
                        <a:rPr lang="en-GB" sz="1000" b="1" i="0" u="none" strike="noStrike" kern="1200">
                          <a:solidFill>
                            <a:srgbClr val="000000"/>
                          </a:solidFill>
                          <a:effectLst/>
                          <a:latin typeface="+mj-lt"/>
                          <a:ea typeface="+mn-ea"/>
                          <a:cs typeface="+mn-cs"/>
                        </a:rPr>
                        <a:t>Professional bodies can also provide support.</a:t>
                      </a:r>
                      <a:endParaRPr lang="en-GB" sz="1000" b="0" i="0" u="none" strike="noStrike">
                        <a:solidFill>
                          <a:srgbClr val="000000"/>
                        </a:solidFill>
                        <a:effectLst/>
                        <a:latin typeface="+mj-lt"/>
                      </a:endParaRPr>
                    </a:p>
                  </a:txBody>
                  <a:tcPr marL="6350" marR="6350" marT="6350" marB="0" anchor="ctr"/>
                </a:tc>
                <a:extLst>
                  <a:ext uri="{0D108BD9-81ED-4DB2-BD59-A6C34878D82A}">
                    <a16:rowId xmlns:a16="http://schemas.microsoft.com/office/drawing/2014/main" val="376487067"/>
                  </a:ext>
                </a:extLst>
              </a:tr>
              <a:tr h="274320">
                <a:tc>
                  <a:txBody>
                    <a:bodyPr/>
                    <a:lstStyle/>
                    <a:p>
                      <a:pPr algn="l" fontAlgn="t"/>
                      <a:r>
                        <a:rPr lang="en-GB" sz="1000" b="0" i="0" u="none" strike="noStrike">
                          <a:solidFill>
                            <a:srgbClr val="000000"/>
                          </a:solidFill>
                          <a:effectLst/>
                          <a:latin typeface="+mj-lt"/>
                        </a:rPr>
                        <a:t>601/7589/8</a:t>
                      </a:r>
                    </a:p>
                  </a:txBody>
                  <a:tcPr marL="6350" marR="6350" marT="6350" marB="0" anchor="ctr"/>
                </a:tc>
                <a:tc>
                  <a:txBody>
                    <a:bodyPr/>
                    <a:lstStyle/>
                    <a:p>
                      <a:pPr algn="l" fontAlgn="t"/>
                      <a:r>
                        <a:rPr lang="en-GB" sz="1000" b="0" i="0" u="none" strike="noStrike">
                          <a:solidFill>
                            <a:srgbClr val="000000"/>
                          </a:solidFill>
                          <a:effectLst/>
                          <a:latin typeface="+mj-lt"/>
                        </a:rPr>
                        <a:t>Pearson BTEC Level 3 National Extended Diploma in Manufacturing Engineering</a:t>
                      </a:r>
                    </a:p>
                  </a:txBody>
                  <a:tcPr marL="6350" marR="6350" marT="6350" marB="0" anchor="ctr"/>
                </a:tc>
                <a:tc vMerge="1">
                  <a:txBody>
                    <a:bodyPr/>
                    <a:lstStyle/>
                    <a:p>
                      <a:pPr algn="l" fontAlgn="t"/>
                      <a:endParaRPr lang="en-GB" sz="1400" b="0" i="0" u="none" strike="noStrike">
                        <a:solidFill>
                          <a:srgbClr val="000000"/>
                        </a:solidFill>
                        <a:effectLst/>
                        <a:latin typeface="+mj-lt"/>
                      </a:endParaRPr>
                    </a:p>
                  </a:txBody>
                  <a:tcPr marL="6350" marR="6350" marT="6350" marB="0" anchor="ctr"/>
                </a:tc>
                <a:extLst>
                  <a:ext uri="{0D108BD9-81ED-4DB2-BD59-A6C34878D82A}">
                    <a16:rowId xmlns:a16="http://schemas.microsoft.com/office/drawing/2014/main" val="2389072608"/>
                  </a:ext>
                </a:extLst>
              </a:tr>
              <a:tr h="274320">
                <a:tc>
                  <a:txBody>
                    <a:bodyPr/>
                    <a:lstStyle/>
                    <a:p>
                      <a:pPr algn="l" fontAlgn="t"/>
                      <a:r>
                        <a:rPr lang="en-GB" sz="1000" b="0" i="0" u="none" strike="noStrike">
                          <a:solidFill>
                            <a:srgbClr val="000000"/>
                          </a:solidFill>
                          <a:effectLst/>
                          <a:latin typeface="+mj-lt"/>
                        </a:rPr>
                        <a:t>601/7583/7</a:t>
                      </a:r>
                    </a:p>
                  </a:txBody>
                  <a:tcPr marL="6350" marR="6350" marT="6350" marB="0" anchor="ctr"/>
                </a:tc>
                <a:tc>
                  <a:txBody>
                    <a:bodyPr/>
                    <a:lstStyle/>
                    <a:p>
                      <a:pPr algn="l" fontAlgn="t"/>
                      <a:r>
                        <a:rPr lang="en-GB" sz="1000" b="0" i="0" u="none" strike="noStrike">
                          <a:solidFill>
                            <a:srgbClr val="000000"/>
                          </a:solidFill>
                          <a:effectLst/>
                          <a:latin typeface="+mj-lt"/>
                        </a:rPr>
                        <a:t>Pearson BTEC Level 3 National Diploma in Mechanical Engineering</a:t>
                      </a:r>
                    </a:p>
                  </a:txBody>
                  <a:tcPr marL="6350" marR="6350" marT="6350" marB="0" anchor="ctr"/>
                </a:tc>
                <a:tc vMerge="1">
                  <a:txBody>
                    <a:bodyPr/>
                    <a:lstStyle/>
                    <a:p>
                      <a:pPr algn="l" fontAlgn="t"/>
                      <a:endParaRPr lang="en-GB" sz="1400" b="0" i="0" u="none" strike="noStrike">
                        <a:solidFill>
                          <a:srgbClr val="000000"/>
                        </a:solidFill>
                        <a:effectLst/>
                        <a:latin typeface="+mj-lt"/>
                      </a:endParaRPr>
                    </a:p>
                  </a:txBody>
                  <a:tcPr marL="6350" marR="6350" marT="6350" marB="0" anchor="ctr"/>
                </a:tc>
                <a:extLst>
                  <a:ext uri="{0D108BD9-81ED-4DB2-BD59-A6C34878D82A}">
                    <a16:rowId xmlns:a16="http://schemas.microsoft.com/office/drawing/2014/main" val="1054726852"/>
                  </a:ext>
                </a:extLst>
              </a:tr>
              <a:tr h="274320">
                <a:tc>
                  <a:txBody>
                    <a:bodyPr/>
                    <a:lstStyle/>
                    <a:p>
                      <a:pPr algn="l" fontAlgn="t"/>
                      <a:r>
                        <a:rPr lang="en-GB" sz="1000" b="0" i="0" u="none" strike="noStrike">
                          <a:solidFill>
                            <a:srgbClr val="000000"/>
                          </a:solidFill>
                          <a:effectLst/>
                          <a:latin typeface="+mj-lt"/>
                        </a:rPr>
                        <a:t>603/5840/3</a:t>
                      </a:r>
                    </a:p>
                  </a:txBody>
                  <a:tcPr marL="6350" marR="6350" marT="6350" marB="0" anchor="ctr"/>
                </a:tc>
                <a:tc>
                  <a:txBody>
                    <a:bodyPr/>
                    <a:lstStyle/>
                    <a:p>
                      <a:pPr algn="l" fontAlgn="t"/>
                      <a:r>
                        <a:rPr lang="en-GB" sz="1000" b="0" i="0" u="none" strike="noStrike">
                          <a:solidFill>
                            <a:srgbClr val="000000"/>
                          </a:solidFill>
                          <a:effectLst/>
                          <a:latin typeface="+mj-lt"/>
                        </a:rPr>
                        <a:t>Pearson BTEC Level 3 Foundation Award in Advanced Manufacturing Engineering (Development Technical Knowledge)</a:t>
                      </a:r>
                    </a:p>
                  </a:txBody>
                  <a:tcPr marL="6350" marR="6350" marT="6350" marB="0" anchor="ctr"/>
                </a:tc>
                <a:tc vMerge="1">
                  <a:txBody>
                    <a:bodyPr/>
                    <a:lstStyle/>
                    <a:p>
                      <a:pPr algn="l" fontAlgn="t"/>
                      <a:endParaRPr lang="en-GB" sz="1400" b="0" i="0" u="none" strike="noStrike">
                        <a:solidFill>
                          <a:srgbClr val="000000"/>
                        </a:solidFill>
                        <a:effectLst/>
                        <a:latin typeface="+mj-lt"/>
                      </a:endParaRPr>
                    </a:p>
                  </a:txBody>
                  <a:tcPr marL="6350" marR="6350" marT="6350" marB="0" anchor="ctr"/>
                </a:tc>
                <a:extLst>
                  <a:ext uri="{0D108BD9-81ED-4DB2-BD59-A6C34878D82A}">
                    <a16:rowId xmlns:a16="http://schemas.microsoft.com/office/drawing/2014/main" val="614308196"/>
                  </a:ext>
                </a:extLst>
              </a:tr>
              <a:tr h="274320">
                <a:tc>
                  <a:txBody>
                    <a:bodyPr/>
                    <a:lstStyle/>
                    <a:p>
                      <a:pPr algn="l" fontAlgn="t"/>
                      <a:r>
                        <a:rPr lang="en-GB" sz="1000" b="0" i="0" u="none" strike="noStrike">
                          <a:solidFill>
                            <a:srgbClr val="000000"/>
                          </a:solidFill>
                          <a:effectLst/>
                          <a:latin typeface="+mj-lt"/>
                        </a:rPr>
                        <a:t>601/9053/X</a:t>
                      </a:r>
                    </a:p>
                  </a:txBody>
                  <a:tcPr marL="6350" marR="6350" marT="6350" marB="0" anchor="ctr"/>
                </a:tc>
                <a:tc>
                  <a:txBody>
                    <a:bodyPr/>
                    <a:lstStyle/>
                    <a:p>
                      <a:pPr algn="l" fontAlgn="t"/>
                      <a:r>
                        <a:rPr lang="en-GB" sz="1000" b="0" i="0" u="none" strike="noStrike">
                          <a:solidFill>
                            <a:srgbClr val="000000"/>
                          </a:solidFill>
                          <a:effectLst/>
                          <a:latin typeface="+mj-lt"/>
                        </a:rPr>
                        <a:t>Pearson BTEC Level 3 Award in Advanced Manufacturing Engineering (Development Technical Knowledge)</a:t>
                      </a:r>
                    </a:p>
                  </a:txBody>
                  <a:tcPr marL="6350" marR="6350" marT="6350" marB="0" anchor="ctr"/>
                </a:tc>
                <a:tc vMerge="1">
                  <a:txBody>
                    <a:bodyPr/>
                    <a:lstStyle/>
                    <a:p>
                      <a:pPr algn="l" fontAlgn="t"/>
                      <a:endParaRPr lang="en-GB" sz="1400" b="0" i="0" u="none" strike="noStrike">
                        <a:solidFill>
                          <a:srgbClr val="000000"/>
                        </a:solidFill>
                        <a:effectLst/>
                        <a:latin typeface="+mj-lt"/>
                      </a:endParaRPr>
                    </a:p>
                  </a:txBody>
                  <a:tcPr marL="6350" marR="6350" marT="6350" marB="0" anchor="ctr"/>
                </a:tc>
                <a:extLst>
                  <a:ext uri="{0D108BD9-81ED-4DB2-BD59-A6C34878D82A}">
                    <a16:rowId xmlns:a16="http://schemas.microsoft.com/office/drawing/2014/main" val="1299785556"/>
                  </a:ext>
                </a:extLst>
              </a:tr>
              <a:tr h="274320">
                <a:tc>
                  <a:txBody>
                    <a:bodyPr/>
                    <a:lstStyle/>
                    <a:p>
                      <a:pPr algn="l" fontAlgn="t"/>
                      <a:r>
                        <a:rPr lang="en-GB" sz="1000" b="0" i="0" u="none" strike="noStrike">
                          <a:solidFill>
                            <a:srgbClr val="000000"/>
                          </a:solidFill>
                          <a:effectLst/>
                          <a:latin typeface="+mj-lt"/>
                        </a:rPr>
                        <a:t>601/9049/8</a:t>
                      </a:r>
                    </a:p>
                  </a:txBody>
                  <a:tcPr marL="6350" marR="6350" marT="6350" marB="0" anchor="ctr"/>
                </a:tc>
                <a:tc>
                  <a:txBody>
                    <a:bodyPr/>
                    <a:lstStyle/>
                    <a:p>
                      <a:pPr algn="l" fontAlgn="t"/>
                      <a:r>
                        <a:rPr lang="en-GB" sz="1000" b="0" i="0" u="none" strike="noStrike">
                          <a:solidFill>
                            <a:srgbClr val="000000"/>
                          </a:solidFill>
                          <a:effectLst/>
                          <a:latin typeface="+mj-lt"/>
                        </a:rPr>
                        <a:t>Pearson BTEC Level 3 Certificate in Advanced Manufacturing Engineering (Development Technical Knowledge)</a:t>
                      </a:r>
                    </a:p>
                  </a:txBody>
                  <a:tcPr marL="6350" marR="6350" marT="6350" marB="0" anchor="ctr"/>
                </a:tc>
                <a:tc vMerge="1">
                  <a:txBody>
                    <a:bodyPr/>
                    <a:lstStyle/>
                    <a:p>
                      <a:pPr algn="l" fontAlgn="t"/>
                      <a:endParaRPr lang="en-GB" sz="1400" b="0" i="0" u="none" strike="noStrike">
                        <a:solidFill>
                          <a:srgbClr val="000000"/>
                        </a:solidFill>
                        <a:effectLst/>
                        <a:latin typeface="+mj-lt"/>
                      </a:endParaRPr>
                    </a:p>
                  </a:txBody>
                  <a:tcPr marL="6350" marR="6350" marT="6350" marB="0" anchor="ctr"/>
                </a:tc>
                <a:extLst>
                  <a:ext uri="{0D108BD9-81ED-4DB2-BD59-A6C34878D82A}">
                    <a16:rowId xmlns:a16="http://schemas.microsoft.com/office/drawing/2014/main" val="3586401552"/>
                  </a:ext>
                </a:extLst>
              </a:tr>
              <a:tr h="274320">
                <a:tc>
                  <a:txBody>
                    <a:bodyPr/>
                    <a:lstStyle/>
                    <a:p>
                      <a:pPr algn="l" fontAlgn="t"/>
                      <a:r>
                        <a:rPr lang="en-GB" sz="1000" b="0" i="0" u="none" strike="noStrike">
                          <a:solidFill>
                            <a:srgbClr val="000000"/>
                          </a:solidFill>
                          <a:effectLst/>
                          <a:latin typeface="+mj-lt"/>
                        </a:rPr>
                        <a:t>601/9054/1</a:t>
                      </a:r>
                    </a:p>
                  </a:txBody>
                  <a:tcPr marL="6350" marR="6350" marT="6350" marB="0" anchor="ctr"/>
                </a:tc>
                <a:tc>
                  <a:txBody>
                    <a:bodyPr/>
                    <a:lstStyle/>
                    <a:p>
                      <a:pPr algn="l" fontAlgn="t"/>
                      <a:r>
                        <a:rPr lang="en-GB" sz="1000" b="0" i="0" u="none" strike="noStrike">
                          <a:solidFill>
                            <a:srgbClr val="000000"/>
                          </a:solidFill>
                          <a:effectLst/>
                          <a:latin typeface="+mj-lt"/>
                        </a:rPr>
                        <a:t>Pearson BTEC Level 3 Diploma in Advanced Manufacturing Engineering (Development Technical Knowledge)</a:t>
                      </a:r>
                    </a:p>
                  </a:txBody>
                  <a:tcPr marL="6350" marR="6350" marT="6350" marB="0" anchor="ctr"/>
                </a:tc>
                <a:tc vMerge="1">
                  <a:txBody>
                    <a:bodyPr/>
                    <a:lstStyle/>
                    <a:p>
                      <a:pPr lvl="0" algn="l">
                        <a:buNone/>
                      </a:pPr>
                      <a:endParaRPr lang="en-GB" sz="1200" b="0" i="0" u="none" strike="noStrike">
                        <a:solidFill>
                          <a:srgbClr val="000000"/>
                        </a:solidFill>
                        <a:effectLst/>
                        <a:latin typeface="+mj-lt"/>
                      </a:endParaRPr>
                    </a:p>
                  </a:txBody>
                  <a:tcPr marL="6350" marR="6350" marT="6350" marB="0"/>
                </a:tc>
                <a:extLst>
                  <a:ext uri="{0D108BD9-81ED-4DB2-BD59-A6C34878D82A}">
                    <a16:rowId xmlns:a16="http://schemas.microsoft.com/office/drawing/2014/main" val="525761313"/>
                  </a:ext>
                </a:extLst>
              </a:tr>
              <a:tr h="274320">
                <a:tc>
                  <a:txBody>
                    <a:bodyPr/>
                    <a:lstStyle/>
                    <a:p>
                      <a:pPr algn="l" fontAlgn="t"/>
                      <a:r>
                        <a:rPr lang="en-GB" sz="1000" b="0" i="0" u="none" strike="noStrike">
                          <a:solidFill>
                            <a:srgbClr val="000000"/>
                          </a:solidFill>
                          <a:effectLst/>
                          <a:latin typeface="+mj-lt"/>
                        </a:rPr>
                        <a:t>601/9060/7</a:t>
                      </a:r>
                    </a:p>
                  </a:txBody>
                  <a:tcPr marL="6350" marR="6350" marT="6350" marB="0" anchor="ctr"/>
                </a:tc>
                <a:tc>
                  <a:txBody>
                    <a:bodyPr/>
                    <a:lstStyle/>
                    <a:p>
                      <a:pPr algn="l" fontAlgn="t"/>
                      <a:r>
                        <a:rPr lang="en-GB" sz="1000" b="0" i="0" u="none" strike="noStrike">
                          <a:solidFill>
                            <a:srgbClr val="000000"/>
                          </a:solidFill>
                          <a:effectLst/>
                          <a:latin typeface="+mj-lt"/>
                        </a:rPr>
                        <a:t>Pearson BTEC Level 3 Extended Diploma in Advanced Manufacturing Engineering (Development Technical Knowledge)</a:t>
                      </a:r>
                    </a:p>
                  </a:txBody>
                  <a:tcPr marL="6350" marR="6350" marT="6350" marB="0" anchor="ctr"/>
                </a:tc>
                <a:tc vMerge="1">
                  <a:txBody>
                    <a:bodyPr/>
                    <a:lstStyle/>
                    <a:p>
                      <a:pPr lvl="0" algn="l">
                        <a:buNone/>
                      </a:pPr>
                      <a:endParaRPr lang="en-GB" sz="1200" b="0" i="0" u="none" strike="noStrike">
                        <a:solidFill>
                          <a:srgbClr val="000000"/>
                        </a:solidFill>
                        <a:effectLst/>
                        <a:latin typeface="+mj-lt"/>
                      </a:endParaRPr>
                    </a:p>
                  </a:txBody>
                  <a:tcPr marL="6350" marR="6350" marT="6350" marB="0"/>
                </a:tc>
                <a:extLst>
                  <a:ext uri="{0D108BD9-81ED-4DB2-BD59-A6C34878D82A}">
                    <a16:rowId xmlns:a16="http://schemas.microsoft.com/office/drawing/2014/main" val="1585015117"/>
                  </a:ext>
                </a:extLst>
              </a:tr>
              <a:tr h="274320">
                <a:tc>
                  <a:txBody>
                    <a:bodyPr/>
                    <a:lstStyle/>
                    <a:p>
                      <a:pPr algn="l" fontAlgn="t"/>
                      <a:r>
                        <a:rPr lang="en-GB" sz="1000" b="0" i="0" u="none" strike="noStrike">
                          <a:solidFill>
                            <a:srgbClr val="000000"/>
                          </a:solidFill>
                          <a:effectLst/>
                          <a:latin typeface="+mj-lt"/>
                        </a:rPr>
                        <a:t>601/7591/6</a:t>
                      </a:r>
                    </a:p>
                  </a:txBody>
                  <a:tcPr marL="6350" marR="6350" marT="6350" marB="0" anchor="ctr"/>
                </a:tc>
                <a:tc>
                  <a:txBody>
                    <a:bodyPr/>
                    <a:lstStyle/>
                    <a:p>
                      <a:pPr algn="l" fontAlgn="t"/>
                      <a:r>
                        <a:rPr lang="en-GB" sz="1000" b="0" i="0" u="none" strike="noStrike">
                          <a:solidFill>
                            <a:srgbClr val="000000"/>
                          </a:solidFill>
                          <a:effectLst/>
                          <a:latin typeface="+mj-lt"/>
                        </a:rPr>
                        <a:t>Pearson BTEC Level 3 National Foundation Diploma in Engineering</a:t>
                      </a:r>
                    </a:p>
                  </a:txBody>
                  <a:tcPr marL="6350" marR="6350" marT="6350" marB="0" anchor="ctr"/>
                </a:tc>
                <a:tc rowSpan="4">
                  <a:txBody>
                    <a:bodyPr/>
                    <a:lstStyle/>
                    <a:p>
                      <a:pPr marL="174625" marR="0" lvl="0" indent="0" algn="l" defTabSz="685800" rtl="0" eaLnBrk="1" fontAlgn="t" latinLnBrk="0" hangingPunct="1">
                        <a:lnSpc>
                          <a:spcPct val="100000"/>
                        </a:lnSpc>
                        <a:spcBef>
                          <a:spcPts val="0"/>
                        </a:spcBef>
                        <a:spcAft>
                          <a:spcPts val="0"/>
                        </a:spcAft>
                        <a:buClrTx/>
                        <a:buSzTx/>
                        <a:buFont typeface="Arial" panose="020B0604020202020204" pitchFamily="34" charset="0"/>
                        <a:buNone/>
                        <a:tabLst/>
                        <a:defRPr/>
                      </a:pPr>
                      <a:r>
                        <a:rPr lang="en-GB" sz="1000" b="1" i="0" u="none" strike="noStrike" dirty="0">
                          <a:solidFill>
                            <a:srgbClr val="000000"/>
                          </a:solidFill>
                          <a:effectLst/>
                          <a:latin typeface="+mj-lt"/>
                        </a:rPr>
                        <a:t>-</a:t>
                      </a:r>
                    </a:p>
                    <a:p>
                      <a:pPr marL="358775" marR="0" lvl="0" indent="-184150" algn="l" defTabSz="685800" rtl="0" eaLnBrk="1" fontAlgn="t" latinLnBrk="0" hangingPunct="1">
                        <a:lnSpc>
                          <a:spcPct val="100000"/>
                        </a:lnSpc>
                        <a:spcBef>
                          <a:spcPts val="0"/>
                        </a:spcBef>
                        <a:spcAft>
                          <a:spcPts val="0"/>
                        </a:spcAft>
                        <a:buClrTx/>
                        <a:buSzTx/>
                        <a:buFont typeface="Arial" panose="020B0604020202020204" pitchFamily="34" charset="0"/>
                        <a:buChar char="•"/>
                        <a:tabLst/>
                        <a:defRPr/>
                      </a:pPr>
                      <a:endParaRPr lang="en-GB" sz="1000" b="1"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3198053837"/>
                  </a:ext>
                </a:extLst>
              </a:tr>
              <a:tr h="274320">
                <a:tc>
                  <a:txBody>
                    <a:bodyPr/>
                    <a:lstStyle/>
                    <a:p>
                      <a:pPr algn="l" fontAlgn="t"/>
                      <a:r>
                        <a:rPr lang="en-GB" sz="1000" b="0" i="0" u="none" strike="noStrike">
                          <a:solidFill>
                            <a:srgbClr val="000000"/>
                          </a:solidFill>
                          <a:effectLst/>
                          <a:latin typeface="+mj-lt"/>
                        </a:rPr>
                        <a:t>601/7580/1</a:t>
                      </a:r>
                    </a:p>
                  </a:txBody>
                  <a:tcPr marL="6350" marR="6350" marT="6350" marB="0" anchor="ctr"/>
                </a:tc>
                <a:tc>
                  <a:txBody>
                    <a:bodyPr/>
                    <a:lstStyle/>
                    <a:p>
                      <a:pPr algn="l" fontAlgn="t"/>
                      <a:r>
                        <a:rPr lang="en-GB" sz="1000" b="0" i="0" u="none" strike="noStrike">
                          <a:solidFill>
                            <a:srgbClr val="000000"/>
                          </a:solidFill>
                          <a:effectLst/>
                          <a:latin typeface="+mj-lt"/>
                        </a:rPr>
                        <a:t>Pearson BTEC Level 3 National Diploma in Engineering</a:t>
                      </a:r>
                    </a:p>
                  </a:txBody>
                  <a:tcPr marL="6350" marR="6350" marT="6350" marB="0" anchor="ctr"/>
                </a:tc>
                <a:tc vMerge="1">
                  <a:txBody>
                    <a:bodyPr/>
                    <a:lstStyle/>
                    <a:p>
                      <a:pPr marL="358775" marR="0" lvl="0" indent="-184150" algn="l" defTabSz="6858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GB" sz="1000" b="0" i="0" u="none" strike="noStrike">
                          <a:solidFill>
                            <a:srgbClr val="000000"/>
                          </a:solidFill>
                          <a:effectLst/>
                          <a:latin typeface="+mj-lt"/>
                        </a:rPr>
                        <a:t>Min of 6 supporting letters from receiving HEIs / other receiving institutions </a:t>
                      </a:r>
                    </a:p>
                    <a:p>
                      <a:pPr marL="358775" marR="0" lvl="0" indent="-184150" algn="l" defTabSz="685800" rtl="0" eaLnBrk="1" fontAlgn="t" latinLnBrk="0" hangingPunct="1">
                        <a:lnSpc>
                          <a:spcPct val="100000"/>
                        </a:lnSpc>
                        <a:spcBef>
                          <a:spcPts val="0"/>
                        </a:spcBef>
                        <a:spcAft>
                          <a:spcPts val="0"/>
                        </a:spcAft>
                        <a:buClrTx/>
                        <a:buSzTx/>
                        <a:buFont typeface="Arial" panose="020B0604020202020204" pitchFamily="34" charset="0"/>
                        <a:buChar char="•"/>
                        <a:tabLst/>
                        <a:defRPr/>
                      </a:pPr>
                      <a:endParaRPr lang="en-GB" sz="1000" b="0" i="0" u="none" strike="noStrike">
                        <a:solidFill>
                          <a:srgbClr val="000000"/>
                        </a:solidFill>
                        <a:effectLst/>
                        <a:latin typeface="+mj-lt"/>
                      </a:endParaRPr>
                    </a:p>
                  </a:txBody>
                  <a:tcPr marL="6350" marR="6350" marT="6350" marB="0" anchor="ctr"/>
                </a:tc>
                <a:extLst>
                  <a:ext uri="{0D108BD9-81ED-4DB2-BD59-A6C34878D82A}">
                    <a16:rowId xmlns:a16="http://schemas.microsoft.com/office/drawing/2014/main" val="2148996322"/>
                  </a:ext>
                </a:extLst>
              </a:tr>
              <a:tr h="274320">
                <a:tc>
                  <a:txBody>
                    <a:bodyPr/>
                    <a:lstStyle/>
                    <a:p>
                      <a:pPr algn="l" fontAlgn="t"/>
                      <a:r>
                        <a:rPr lang="en-GB" sz="1000" b="0" i="0" u="none" strike="noStrike">
                          <a:solidFill>
                            <a:srgbClr val="000000"/>
                          </a:solidFill>
                          <a:effectLst/>
                          <a:latin typeface="+mj-lt"/>
                        </a:rPr>
                        <a:t>601/7588/6</a:t>
                      </a:r>
                    </a:p>
                  </a:txBody>
                  <a:tcPr marL="6350" marR="6350" marT="6350" marB="0" anchor="ctr"/>
                </a:tc>
                <a:tc>
                  <a:txBody>
                    <a:bodyPr/>
                    <a:lstStyle/>
                    <a:p>
                      <a:pPr algn="l" fontAlgn="t"/>
                      <a:r>
                        <a:rPr lang="en-GB" sz="1000" b="0" i="0" u="none" strike="noStrike">
                          <a:solidFill>
                            <a:srgbClr val="000000"/>
                          </a:solidFill>
                          <a:effectLst/>
                          <a:latin typeface="+mj-lt"/>
                        </a:rPr>
                        <a:t>Pearson BTEC Level 3 National Extended Diploma in Engineering</a:t>
                      </a:r>
                    </a:p>
                  </a:txBody>
                  <a:tcPr marL="6350" marR="6350" marT="6350" marB="0" anchor="ctr"/>
                </a:tc>
                <a:tc vMerge="1">
                  <a:txBody>
                    <a:bodyPr/>
                    <a:lstStyle/>
                    <a:p>
                      <a:pPr marL="358775" marR="0" lvl="0" indent="-184150" algn="l" defTabSz="6858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GB" sz="1000" b="0" i="0" u="none" strike="noStrike">
                          <a:solidFill>
                            <a:srgbClr val="000000"/>
                          </a:solidFill>
                          <a:effectLst/>
                          <a:latin typeface="+mj-lt"/>
                        </a:rPr>
                        <a:t>Min of 6 supporting letters from receiving HEIs / other receiving institutions </a:t>
                      </a:r>
                    </a:p>
                    <a:p>
                      <a:pPr marL="358775" marR="0" lvl="0" indent="-184150" algn="l" defTabSz="685800" rtl="0" eaLnBrk="1" fontAlgn="t" latinLnBrk="0" hangingPunct="1">
                        <a:lnSpc>
                          <a:spcPct val="100000"/>
                        </a:lnSpc>
                        <a:spcBef>
                          <a:spcPts val="0"/>
                        </a:spcBef>
                        <a:spcAft>
                          <a:spcPts val="0"/>
                        </a:spcAft>
                        <a:buClrTx/>
                        <a:buSzTx/>
                        <a:buFont typeface="Arial" panose="020B0604020202020204" pitchFamily="34" charset="0"/>
                        <a:buChar char="•"/>
                        <a:tabLst/>
                        <a:defRPr/>
                      </a:pPr>
                      <a:endParaRPr lang="en-GB" sz="1000" b="0" i="0" u="none" strike="noStrike">
                        <a:solidFill>
                          <a:srgbClr val="000000"/>
                        </a:solidFill>
                        <a:effectLst/>
                        <a:latin typeface="+mj-lt"/>
                      </a:endParaRPr>
                    </a:p>
                  </a:txBody>
                  <a:tcPr marL="6350" marR="6350" marT="6350" marB="0" anchor="ctr"/>
                </a:tc>
                <a:extLst>
                  <a:ext uri="{0D108BD9-81ED-4DB2-BD59-A6C34878D82A}">
                    <a16:rowId xmlns:a16="http://schemas.microsoft.com/office/drawing/2014/main" val="3964999284"/>
                  </a:ext>
                </a:extLst>
              </a:tr>
              <a:tr h="274320">
                <a:tc>
                  <a:txBody>
                    <a:bodyPr/>
                    <a:lstStyle/>
                    <a:p>
                      <a:pPr algn="l" fontAlgn="t"/>
                      <a:r>
                        <a:rPr lang="en-GB" sz="1000" b="0" i="0" u="none" strike="noStrike">
                          <a:solidFill>
                            <a:srgbClr val="000000"/>
                          </a:solidFill>
                          <a:effectLst/>
                          <a:latin typeface="+mj-lt"/>
                        </a:rPr>
                        <a:t>601/7590/4</a:t>
                      </a:r>
                    </a:p>
                  </a:txBody>
                  <a:tcPr marL="6350" marR="6350" marT="6350" marB="0" anchor="ctr"/>
                </a:tc>
                <a:tc>
                  <a:txBody>
                    <a:bodyPr/>
                    <a:lstStyle/>
                    <a:p>
                      <a:pPr algn="l" fontAlgn="t"/>
                      <a:r>
                        <a:rPr lang="en-GB" sz="1000" b="0" i="0" u="none" strike="noStrike" dirty="0">
                          <a:solidFill>
                            <a:srgbClr val="000000"/>
                          </a:solidFill>
                          <a:effectLst/>
                          <a:latin typeface="+mj-lt"/>
                        </a:rPr>
                        <a:t>Pearson BTEC Level 3 National Extended Diploma in Mechanical Engineering</a:t>
                      </a:r>
                    </a:p>
                  </a:txBody>
                  <a:tcPr marL="6350" marR="6350" marT="6350" marB="0" anchor="ctr"/>
                </a:tc>
                <a:tc vMerge="1">
                  <a:txBody>
                    <a:bodyPr/>
                    <a:lstStyle/>
                    <a:p>
                      <a:pPr marL="358775" marR="0" lvl="0" indent="-184150" algn="l" defTabSz="6858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GB" sz="1000" b="0" i="0" u="none" strike="noStrike">
                          <a:solidFill>
                            <a:srgbClr val="000000"/>
                          </a:solidFill>
                          <a:effectLst/>
                          <a:latin typeface="+mj-lt"/>
                        </a:rPr>
                        <a:t>Min of 6 supporting letters from receiving HEIs / other receiving institutions </a:t>
                      </a:r>
                    </a:p>
                    <a:p>
                      <a:pPr marL="358775" marR="0" lvl="0" indent="-184150" algn="l" defTabSz="685800" rtl="0" eaLnBrk="1" fontAlgn="t" latinLnBrk="0" hangingPunct="1">
                        <a:lnSpc>
                          <a:spcPct val="100000"/>
                        </a:lnSpc>
                        <a:spcBef>
                          <a:spcPts val="0"/>
                        </a:spcBef>
                        <a:spcAft>
                          <a:spcPts val="0"/>
                        </a:spcAft>
                        <a:buClrTx/>
                        <a:buSzTx/>
                        <a:buFont typeface="Arial" panose="020B0604020202020204" pitchFamily="34" charset="0"/>
                        <a:buChar char="•"/>
                        <a:tabLst/>
                        <a:defRPr/>
                      </a:pPr>
                      <a:endParaRPr lang="en-GB" sz="1000" b="0" i="0" u="none" strike="noStrike">
                        <a:solidFill>
                          <a:srgbClr val="000000"/>
                        </a:solidFill>
                        <a:effectLst/>
                        <a:latin typeface="+mj-lt"/>
                      </a:endParaRPr>
                    </a:p>
                  </a:txBody>
                  <a:tcPr marL="6350" marR="6350" marT="6350" marB="0" anchor="ctr"/>
                </a:tc>
                <a:extLst>
                  <a:ext uri="{0D108BD9-81ED-4DB2-BD59-A6C34878D82A}">
                    <a16:rowId xmlns:a16="http://schemas.microsoft.com/office/drawing/2014/main" val="838354786"/>
                  </a:ext>
                </a:extLst>
              </a:tr>
            </a:tbl>
          </a:graphicData>
        </a:graphic>
      </p:graphicFrame>
    </p:spTree>
    <p:extLst>
      <p:ext uri="{BB962C8B-B14F-4D97-AF65-F5344CB8AC3E}">
        <p14:creationId xmlns:p14="http://schemas.microsoft.com/office/powerpoint/2010/main" val="3242283559"/>
      </p:ext>
    </p:extLst>
  </p:cSld>
  <p:clrMapOvr>
    <a:masterClrMapping/>
  </p:clrMapOvr>
</p:sld>
</file>

<file path=ppt/theme/theme1.xml><?xml version="1.0" encoding="utf-8"?>
<a:theme xmlns:a="http://schemas.openxmlformats.org/drawingml/2006/main" name="Office Theme">
  <a:themeElements>
    <a:clrScheme name="Pearson New VI colors">
      <a:dk1>
        <a:srgbClr val="000000"/>
      </a:dk1>
      <a:lt1>
        <a:srgbClr val="FFFFFF"/>
      </a:lt1>
      <a:dk2>
        <a:srgbClr val="002F56"/>
      </a:dk2>
      <a:lt2>
        <a:srgbClr val="DEE1E1"/>
      </a:lt2>
      <a:accent1>
        <a:srgbClr val="D2DA0D"/>
      </a:accent1>
      <a:accent2>
        <a:srgbClr val="94E6E9"/>
      </a:accent2>
      <a:accent3>
        <a:srgbClr val="FFBA1C"/>
      </a:accent3>
      <a:accent4>
        <a:srgbClr val="FF7479"/>
      </a:accent4>
      <a:accent5>
        <a:srgbClr val="83BD00"/>
      </a:accent5>
      <a:accent6>
        <a:srgbClr val="11B2A5"/>
      </a:accent6>
      <a:hlink>
        <a:srgbClr val="007FA3"/>
      </a:hlink>
      <a:folHlink>
        <a:srgbClr val="9D00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5C88237D-8817-144F-BF7C-A60170470934}" vid="{7B8DA1B8-EF55-E844-B6B8-5DBFC66AD915}"/>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23A022333BA6479C9CC66707603E00" ma:contentTypeVersion="13" ma:contentTypeDescription="Create a new document." ma:contentTypeScope="" ma:versionID="d9e195a9cf2c28ddf53dd3ae07cc2552">
  <xsd:schema xmlns:xsd="http://www.w3.org/2001/XMLSchema" xmlns:xs="http://www.w3.org/2001/XMLSchema" xmlns:p="http://schemas.microsoft.com/office/2006/metadata/properties" xmlns:ns2="b33d2cec-2887-488b-8579-78db57a8e31d" xmlns:ns3="336dc7ac-f90f-450f-8c4f-c92200f70da9" targetNamespace="http://schemas.microsoft.com/office/2006/metadata/properties" ma:root="true" ma:fieldsID="6c0cad50fdf714d02432c4a9d5d83f5f" ns2:_="" ns3:_="">
    <xsd:import namespace="b33d2cec-2887-488b-8579-78db57a8e31d"/>
    <xsd:import namespace="336dc7ac-f90f-450f-8c4f-c92200f70da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3d2cec-2887-488b-8579-78db57a8e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6dc7ac-f90f-450f-8c4f-c92200f70da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36dc7ac-f90f-450f-8c4f-c92200f70da9">
      <UserInfo>
        <DisplayName>Keith Bird</DisplayName>
        <AccountId>26</AccountId>
        <AccountType/>
      </UserInfo>
      <UserInfo>
        <DisplayName>Ore Onagbesan</DisplayName>
        <AccountId>252</AccountId>
        <AccountType/>
      </UserInfo>
      <UserInfo>
        <DisplayName>Holly Hanrahan</DisplayName>
        <AccountId>22</AccountId>
        <AccountType/>
      </UserInfo>
      <UserInfo>
        <DisplayName>Michelle Craddock</DisplayName>
        <AccountId>883</AccountId>
        <AccountType/>
      </UserInfo>
      <UserInfo>
        <DisplayName>Joanna Spencer</DisplayName>
        <AccountId>521</AccountId>
        <AccountType/>
      </UserInfo>
      <UserInfo>
        <DisplayName>Badwal, Indy</DisplayName>
        <AccountId>945</AccountId>
        <AccountType/>
      </UserInfo>
      <UserInfo>
        <DisplayName>Claire Riddle</DisplayName>
        <AccountId>18</AccountId>
        <AccountType/>
      </UserInfo>
      <UserInfo>
        <DisplayName>Jane Baker</DisplayName>
        <AccountId>1123</AccountId>
        <AccountType/>
      </UserInfo>
      <UserInfo>
        <DisplayName>Hannah Hawkins</DisplayName>
        <AccountId>371</AccountId>
        <AccountType/>
      </UserInfo>
      <UserInfo>
        <DisplayName>Graham Warnes</DisplayName>
        <AccountId>308</AccountId>
        <AccountType/>
      </UserInfo>
      <UserInfo>
        <DisplayName>Freya Thomas Monk</DisplayName>
        <AccountId>1197</AccountId>
        <AccountType/>
      </UserInfo>
      <UserInfo>
        <DisplayName>Sarah Radford</DisplayName>
        <AccountId>11</AccountId>
        <AccountType/>
      </UserInfo>
      <UserInfo>
        <DisplayName>Donna Ford-Clarke</DisplayName>
        <AccountId>750</AccountId>
        <AccountType/>
      </UserInfo>
      <UserInfo>
        <DisplayName>Gloria Dubbins</DisplayName>
        <AccountId>675</AccountId>
        <AccountType/>
      </UserInfo>
      <UserInfo>
        <DisplayName>Christine Hepworth-James</DisplayName>
        <AccountId>502</AccountId>
        <AccountType/>
      </UserInfo>
      <UserInfo>
        <DisplayName>Laura Buttigieg</DisplayName>
        <AccountId>540</AccountId>
        <AccountType/>
      </UserInfo>
      <UserInfo>
        <DisplayName>Hannah Southern</DisplayName>
        <AccountId>931</AccountId>
        <AccountType/>
      </UserInfo>
      <UserInfo>
        <DisplayName>Sian Owen</DisplayName>
        <AccountId>1000</AccountId>
        <AccountType/>
      </UserInfo>
      <UserInfo>
        <DisplayName>Katherine Stiles</DisplayName>
        <AccountId>1413</AccountId>
        <AccountType/>
      </UserInfo>
      <UserInfo>
        <DisplayName>James Emmett</DisplayName>
        <AccountId>69</AccountId>
        <AccountType/>
      </UserInfo>
      <UserInfo>
        <DisplayName>David Lee</DisplayName>
        <AccountId>1017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055D37-0D18-4255-9F8C-07C7CD1EA1C2}">
  <ds:schemaRefs>
    <ds:schemaRef ds:uri="336dc7ac-f90f-450f-8c4f-c92200f70da9"/>
    <ds:schemaRef ds:uri="b33d2cec-2887-488b-8579-78db57a8e3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92CF6C9-38C0-4799-95B8-130195DE2410}">
  <ds:schemaRefs>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336dc7ac-f90f-450f-8c4f-c92200f70da9"/>
    <ds:schemaRef ds:uri="http://www.w3.org/XML/1998/namespace"/>
    <ds:schemaRef ds:uri="http://purl.org/dc/dcmitype/"/>
    <ds:schemaRef ds:uri="http://schemas.openxmlformats.org/package/2006/metadata/core-properties"/>
    <ds:schemaRef ds:uri="b33d2cec-2887-488b-8579-78db57a8e31d"/>
  </ds:schemaRefs>
</ds:datastoreItem>
</file>

<file path=customXml/itemProps3.xml><?xml version="1.0" encoding="utf-8"?>
<ds:datastoreItem xmlns:ds="http://schemas.openxmlformats.org/officeDocument/2006/customXml" ds:itemID="{23A82622-3BD5-4719-A7AB-540D32FC0D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1604</Words>
  <Application>Microsoft Office PowerPoint</Application>
  <PresentationFormat>Widescreen</PresentationFormat>
  <Paragraphs>268</Paragraphs>
  <Slides>16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Open Sans</vt:lpstr>
      <vt:lpstr>Open Sans SemiBold</vt:lpstr>
      <vt:lpstr>Calibri</vt:lpstr>
      <vt:lpstr>Open Sans Light</vt:lpstr>
      <vt:lpstr>Office Theme</vt:lpstr>
      <vt:lpstr>Level 3 Reform – update  - The current stage of the reforms – qualification funding removal in 2024/25  - Pearson qualifications we are appealing - The current stage in context of the broader reforms   </vt:lpstr>
      <vt:lpstr>The current stage of the reforms – qualification funding removal in 2024/25 </vt:lpstr>
      <vt:lpstr>What is happening?</vt:lpstr>
      <vt:lpstr>Why are qualifications on the list?</vt:lpstr>
      <vt:lpstr>How can awarding organisations appeal?</vt:lpstr>
      <vt:lpstr>Timelines</vt:lpstr>
      <vt:lpstr>Pearson qualifications we are appealing</vt:lpstr>
      <vt:lpstr>Which qualifications are impacted? </vt:lpstr>
      <vt:lpstr>What are Pearson appealing and what evidence is needed?</vt:lpstr>
      <vt:lpstr>How can I help with the appeals, or help Pearson develop the next generation of BTEC Nationals </vt:lpstr>
      <vt:lpstr>Where and when can I find more information?</vt:lpstr>
      <vt:lpstr>The current stage in context of the broader reforms</vt:lpstr>
      <vt:lpstr>How does this affect your curriculum planning?</vt:lpstr>
      <vt:lpstr>How does this fit with the wider reforms?</vt:lpstr>
      <vt:lpstr>PowerPoint Presentation</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BTEC &amp; Apprenticeships Marketing strategy 2020 – FINAL</dc:title>
  <dc:creator>Riddle, Claire</dc:creator>
  <cp:lastModifiedBy>Warwick Hall</cp:lastModifiedBy>
  <cp:revision>14</cp:revision>
  <dcterms:modified xsi:type="dcterms:W3CDTF">2022-06-17T07:10:45Z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0x010100EB23A022333BA6479C9CC66707603E00</vt:lpwstr>
  </property>
</Properties>
</file>